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7" r:id="rId4"/>
    <p:sldId id="288" r:id="rId5"/>
    <p:sldId id="292" r:id="rId6"/>
    <p:sldId id="294" r:id="rId7"/>
    <p:sldId id="295" r:id="rId8"/>
    <p:sldId id="296" r:id="rId9"/>
    <p:sldId id="297" r:id="rId10"/>
    <p:sldId id="298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81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7" autoAdjust="0"/>
    <p:restoredTop sz="88438" autoAdjust="0"/>
  </p:normalViewPr>
  <p:slideViewPr>
    <p:cSldViewPr snapToGrid="0">
      <p:cViewPr varScale="1">
        <p:scale>
          <a:sx n="57" d="100"/>
          <a:sy n="57" d="100"/>
        </p:scale>
        <p:origin x="-115" y="-1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Лист1!$A$2:$A$6</c:f>
              <c:strCache>
                <c:ptCount val="5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axId val="158557312"/>
        <c:axId val="158558848"/>
      </c:barChart>
      <c:catAx>
        <c:axId val="158557312"/>
        <c:scaling>
          <c:orientation val="minMax"/>
        </c:scaling>
        <c:axPos val="b"/>
        <c:tickLblPos val="nextTo"/>
        <c:crossAx val="158558848"/>
        <c:crosses val="autoZero"/>
        <c:auto val="1"/>
        <c:lblAlgn val="ctr"/>
        <c:lblOffset val="100"/>
      </c:catAx>
      <c:valAx>
        <c:axId val="1585588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557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rPr>
            <a:t>интерес – как выгода, корысть</a:t>
          </a:r>
        </a:p>
        <a:p>
          <a:pPr algn="l" defTabSz="914400">
            <a:buNone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(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стремлении к приобретению моральных и материальных благ)</a:t>
          </a:r>
          <a:endParaRPr lang="ru-RU" sz="1600" b="0" i="0" dirty="0">
            <a:latin typeface="Corbel"/>
            <a:ea typeface="+mn-ea"/>
            <a:cs typeface="+mn-cs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 sz="160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 sz="160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сочувствие другому человеку</a:t>
          </a:r>
        </a:p>
        <a:p>
          <a:pPr algn="l" defTabSz="914400">
            <a:buNone/>
          </a:pPr>
          <a:r>
            <a:rPr lang="ru-RU" sz="1600" b="0" dirty="0" smtClean="0">
              <a:solidFill>
                <a:schemeClr val="tx1"/>
              </a:solidFill>
              <a:effectLst/>
            </a:rPr>
            <a:t>(</a:t>
          </a:r>
          <a:r>
            <a:rPr lang="ru-RU" sz="1600" dirty="0" smtClean="0">
              <a:solidFill>
                <a:schemeClr val="tx1"/>
              </a:solidFill>
            </a:rPr>
            <a:t>проявляется в межличностных отношениях )</a:t>
          </a:r>
          <a:endParaRPr lang="ru-RU" sz="1600" b="0" i="0" dirty="0">
            <a:solidFill>
              <a:schemeClr val="tx1"/>
            </a:solidFill>
            <a:latin typeface="Corbel"/>
            <a:ea typeface="+mn-ea"/>
            <a:cs typeface="+mn-cs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 sz="160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 sz="160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занимательность, развлекательность</a:t>
          </a:r>
          <a:r>
            <a:rPr lang="ru-RU" sz="2000" dirty="0" smtClean="0">
              <a:latin typeface="Calibri" pitchFamily="34" charset="0"/>
              <a:cs typeface="Calibri" pitchFamily="34" charset="0"/>
            </a:rPr>
            <a:t> </a:t>
          </a:r>
        </a:p>
        <a:p>
          <a:pPr algn="l" defTabSz="914400">
            <a:buNone/>
          </a:pPr>
          <a:r>
            <a:rPr lang="ru-RU" sz="1600" dirty="0" smtClean="0">
              <a:solidFill>
                <a:schemeClr val="tx1"/>
              </a:solidFill>
            </a:rPr>
            <a:t>(характеризует деятельность, не связанную с глубиной познания)</a:t>
          </a:r>
          <a:endParaRPr lang="ru-RU" sz="1600" b="0" i="0" dirty="0">
            <a:solidFill>
              <a:schemeClr val="tx1"/>
            </a:solidFill>
            <a:latin typeface="Corbel"/>
            <a:ea typeface="+mn-ea"/>
            <a:cs typeface="+mn-cs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 sz="160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 sz="160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внимание, возбуждение человека чем-то значительным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ea typeface="+mn-ea"/>
            <a:cs typeface="Calibri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 sz="160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 sz="160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нужда, потребность</a:t>
          </a:r>
        </a:p>
        <a:p>
          <a:pPr algn="l" defTabSz="914400">
            <a:buNone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(связан с мотивом познавательной деятельности)</a:t>
          </a:r>
          <a:endParaRPr lang="ru-RU" sz="1600" b="0" i="0" dirty="0">
            <a:solidFill>
              <a:schemeClr val="tx1"/>
            </a:solidFill>
            <a:effectLst/>
            <a:latin typeface="Calibri" pitchFamily="34" charset="0"/>
            <a:ea typeface="+mn-ea"/>
            <a:cs typeface="Calibri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 sz="160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 sz="160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dpi="0" rotWithShape="0">
          <a:blip xmlns:r="http://schemas.openxmlformats.org/officeDocument/2006/relationships" r:embed="rId2"/>
          <a:srcRect/>
          <a:tile tx="0" ty="0" sx="30000" sy="30000" flip="none" algn="ctr"/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X="132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 custScaleX="112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 dpi="0" rotWithShape="0">
          <a:blip xmlns:r="http://schemas.openxmlformats.org/officeDocument/2006/relationships" r:embed="rId4"/>
          <a:srcRect/>
          <a:tile tx="0" ty="0" sx="60000" sy="60000" flip="none" algn="ctr"/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 dpi="0" rotWithShape="0">
          <a:blip xmlns:r="http://schemas.openxmlformats.org/officeDocument/2006/relationships" r:embed="rId5"/>
          <a:srcRect/>
          <a:tile tx="889000" ty="0" sx="90000" sy="90000" flip="none" algn="r"/>
        </a:blipFill>
      </dgm:spPr>
    </dgm:pt>
  </dgm:ptLst>
  <dgm:cxnLst>
    <dgm:cxn modelId="{29931493-FEC5-44A5-9779-7D57C9AC2D5E}" type="presOf" srcId="{90C1E242-23BD-452C-B222-DCFA2D4DAE3B}" destId="{CA6E58D0-F06D-4082-9183-0F2955E6C631}" srcOrd="0" destOrd="0" presId="urn:microsoft.com/office/officeart/2005/8/layout/pList2#1"/>
    <dgm:cxn modelId="{3456CD53-4A71-4650-8CA9-0E49C0FB356A}" type="presOf" srcId="{5DD0A7D4-5781-4819-AF33-C5CE25A2D297}" destId="{E4B0666F-2CF1-4C21-A251-46E6EBFF7C1D}" srcOrd="0" destOrd="0" presId="urn:microsoft.com/office/officeart/2005/8/layout/pList2#1"/>
    <dgm:cxn modelId="{AB7ABEB7-0294-4947-831F-BE2598DAA425}" type="presOf" srcId="{A91F7A1B-DD1E-4B26-839C-2A5EF0A403AD}" destId="{3DB5F289-A8C3-40D5-8393-8636D9BFFD29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B74F1082-7436-4869-9DE7-CBC574C8D4C0}" type="presOf" srcId="{476E4177-EF8D-419E-AB8A-93E66CC82482}" destId="{2572025E-E8B8-4F94-94D0-DC22D7F762FB}" srcOrd="0" destOrd="0" presId="urn:microsoft.com/office/officeart/2005/8/layout/pList2#1"/>
    <dgm:cxn modelId="{CDB520A0-3019-4C6B-8BD8-CA63AFAA09F4}" type="presOf" srcId="{77AF15ED-F058-4A0B-B979-9880C6062DF0}" destId="{5284ED54-4761-44DA-8086-D5FD397A1C95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30644035-156E-47A4-A9D0-CCB8E3CA44D6}" type="presOf" srcId="{FD53903F-8A86-4D24-917A-36748269F973}" destId="{CAAEED2F-AC44-4514-84C2-160FDC42F579}" srcOrd="0" destOrd="0" presId="urn:microsoft.com/office/officeart/2005/8/layout/pList2#1"/>
    <dgm:cxn modelId="{DFD0A7B8-8A5F-442D-B220-38FA4A7FC548}" type="presOf" srcId="{AA690160-D328-4B69-A035-90D3C82FA0A6}" destId="{9E4DC8AD-1AC7-4E53-B32C-25202AFDB195}" srcOrd="0" destOrd="0" presId="urn:microsoft.com/office/officeart/2005/8/layout/pList2#1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DCFF8329-5DF6-4FE3-8EB0-2BA82A159A9A}" type="presOf" srcId="{E3B236AA-E864-46E4-BC91-F2D73633FEA4}" destId="{A9D6457D-CBBF-4A28-8C38-C3F75EA43CF1}" srcOrd="0" destOrd="0" presId="urn:microsoft.com/office/officeart/2005/8/layout/pList2#1"/>
    <dgm:cxn modelId="{7C18FFE9-6260-46FD-B008-E6BEB3511FBE}" type="presOf" srcId="{5DF8D196-4D3D-4940-9F32-682169997D7A}" destId="{87B5BDBA-3C7A-41F1-8C33-F13937A84B36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0AF0CFD2-0D29-4F03-999A-CBD17C455951}" type="presOf" srcId="{C20F2834-7A4B-463C-ABDE-12FFE93933A3}" destId="{9B706799-997B-4F74-B652-58B58A51EA58}" srcOrd="0" destOrd="0" presId="urn:microsoft.com/office/officeart/2005/8/layout/pList2#1"/>
    <dgm:cxn modelId="{CB481897-04BA-4C9D-AA7B-814B2CDE07F0}" type="presParOf" srcId="{9E4DC8AD-1AC7-4E53-B32C-25202AFDB195}" destId="{ACBF4AF3-FAB8-444C-81AB-52C89640E279}" srcOrd="0" destOrd="0" presId="urn:microsoft.com/office/officeart/2005/8/layout/pList2#1"/>
    <dgm:cxn modelId="{D69DDBE1-5721-4470-A568-6FA01004EBD5}" type="presParOf" srcId="{9E4DC8AD-1AC7-4E53-B32C-25202AFDB195}" destId="{78248EF9-FFBB-4EB0-94C4-16A1D0A1A170}" srcOrd="1" destOrd="0" presId="urn:microsoft.com/office/officeart/2005/8/layout/pList2#1"/>
    <dgm:cxn modelId="{41E1F0EF-548C-4251-A694-0AC865D469F8}" type="presParOf" srcId="{78248EF9-FFBB-4EB0-94C4-16A1D0A1A170}" destId="{CC8831C0-DF59-484B-83B2-A708366B3EB6}" srcOrd="0" destOrd="0" presId="urn:microsoft.com/office/officeart/2005/8/layout/pList2#1"/>
    <dgm:cxn modelId="{6A9ED17C-AB53-45C0-AB2A-7DB178D389F6}" type="presParOf" srcId="{CC8831C0-DF59-484B-83B2-A708366B3EB6}" destId="{2572025E-E8B8-4F94-94D0-DC22D7F762FB}" srcOrd="0" destOrd="0" presId="urn:microsoft.com/office/officeart/2005/8/layout/pList2#1"/>
    <dgm:cxn modelId="{7C0335BA-84A1-4A44-9DF2-50A30938FBDA}" type="presParOf" srcId="{CC8831C0-DF59-484B-83B2-A708366B3EB6}" destId="{2E2B4276-DB06-4C66-80FF-919CDE10A5FE}" srcOrd="1" destOrd="0" presId="urn:microsoft.com/office/officeart/2005/8/layout/pList2#1"/>
    <dgm:cxn modelId="{C9BC9FCA-5A66-421A-BDAC-641D158B5F3C}" type="presParOf" srcId="{CC8831C0-DF59-484B-83B2-A708366B3EB6}" destId="{C43EB61A-2E04-409F-8F87-79F190ED3CE0}" srcOrd="2" destOrd="0" presId="urn:microsoft.com/office/officeart/2005/8/layout/pList2#1"/>
    <dgm:cxn modelId="{84036D12-143F-4A76-825C-06B39A7D06E2}" type="presParOf" srcId="{78248EF9-FFBB-4EB0-94C4-16A1D0A1A170}" destId="{3DB5F289-A8C3-40D5-8393-8636D9BFFD29}" srcOrd="1" destOrd="0" presId="urn:microsoft.com/office/officeart/2005/8/layout/pList2#1"/>
    <dgm:cxn modelId="{DC47ADA0-E9B5-4DC5-A8A1-062E6623C4F3}" type="presParOf" srcId="{78248EF9-FFBB-4EB0-94C4-16A1D0A1A170}" destId="{0C509E44-86D3-42D8-94FF-9B9788BAB857}" srcOrd="2" destOrd="0" presId="urn:microsoft.com/office/officeart/2005/8/layout/pList2#1"/>
    <dgm:cxn modelId="{23DEF311-C258-4584-84FF-7284FB205218}" type="presParOf" srcId="{0C509E44-86D3-42D8-94FF-9B9788BAB857}" destId="{E4B0666F-2CF1-4C21-A251-46E6EBFF7C1D}" srcOrd="0" destOrd="0" presId="urn:microsoft.com/office/officeart/2005/8/layout/pList2#1"/>
    <dgm:cxn modelId="{B4E91263-50CC-492B-B440-B2BD1953A4FB}" type="presParOf" srcId="{0C509E44-86D3-42D8-94FF-9B9788BAB857}" destId="{BBFA0B92-8C45-4EAA-A200-A78384D846A7}" srcOrd="1" destOrd="0" presId="urn:microsoft.com/office/officeart/2005/8/layout/pList2#1"/>
    <dgm:cxn modelId="{D408BE49-2AA7-4AB3-A54E-44EF5B41F43F}" type="presParOf" srcId="{0C509E44-86D3-42D8-94FF-9B9788BAB857}" destId="{BF646D7A-C7D0-4489-A68F-61F32B7DB0C6}" srcOrd="2" destOrd="0" presId="urn:microsoft.com/office/officeart/2005/8/layout/pList2#1"/>
    <dgm:cxn modelId="{3324D338-708F-4E16-A541-ACC086A182A3}" type="presParOf" srcId="{78248EF9-FFBB-4EB0-94C4-16A1D0A1A170}" destId="{CAAEED2F-AC44-4514-84C2-160FDC42F579}" srcOrd="3" destOrd="0" presId="urn:microsoft.com/office/officeart/2005/8/layout/pList2#1"/>
    <dgm:cxn modelId="{1D912810-18F4-45B0-B781-212A369288E8}" type="presParOf" srcId="{78248EF9-FFBB-4EB0-94C4-16A1D0A1A170}" destId="{3617A269-0CD9-4948-9932-FA1AD12DE27E}" srcOrd="4" destOrd="0" presId="urn:microsoft.com/office/officeart/2005/8/layout/pList2#1"/>
    <dgm:cxn modelId="{64D28AB2-F323-4818-A991-11CBB95E9039}" type="presParOf" srcId="{3617A269-0CD9-4948-9932-FA1AD12DE27E}" destId="{5284ED54-4761-44DA-8086-D5FD397A1C95}" srcOrd="0" destOrd="0" presId="urn:microsoft.com/office/officeart/2005/8/layout/pList2#1"/>
    <dgm:cxn modelId="{51DA119F-7764-4FF6-B533-81319E0C5B4D}" type="presParOf" srcId="{3617A269-0CD9-4948-9932-FA1AD12DE27E}" destId="{9666B65F-B8AB-44AD-8F33-AF566667E781}" srcOrd="1" destOrd="0" presId="urn:microsoft.com/office/officeart/2005/8/layout/pList2#1"/>
    <dgm:cxn modelId="{D91B6F2B-9FB2-43BD-A729-08DD577EBC07}" type="presParOf" srcId="{3617A269-0CD9-4948-9932-FA1AD12DE27E}" destId="{41BC1ABA-1F87-4B1E-94EC-41724CD12655}" srcOrd="2" destOrd="0" presId="urn:microsoft.com/office/officeart/2005/8/layout/pList2#1"/>
    <dgm:cxn modelId="{8FC0EA36-D6D5-4F91-939C-5F45DC8BF48F}" type="presParOf" srcId="{78248EF9-FFBB-4EB0-94C4-16A1D0A1A170}" destId="{A9D6457D-CBBF-4A28-8C38-C3F75EA43CF1}" srcOrd="5" destOrd="0" presId="urn:microsoft.com/office/officeart/2005/8/layout/pList2#1"/>
    <dgm:cxn modelId="{5A892E39-4C65-4AE9-9B61-A5FE1D137A2B}" type="presParOf" srcId="{78248EF9-FFBB-4EB0-94C4-16A1D0A1A170}" destId="{CDFA4098-C274-4C84-9513-F0698696D98A}" srcOrd="6" destOrd="0" presId="urn:microsoft.com/office/officeart/2005/8/layout/pList2#1"/>
    <dgm:cxn modelId="{D1D776B1-1907-48F4-AE65-6A1A8A7D93DD}" type="presParOf" srcId="{CDFA4098-C274-4C84-9513-F0698696D98A}" destId="{87B5BDBA-3C7A-41F1-8C33-F13937A84B36}" srcOrd="0" destOrd="0" presId="urn:microsoft.com/office/officeart/2005/8/layout/pList2#1"/>
    <dgm:cxn modelId="{D13298A3-65F6-474C-B8CA-13DF8DBA27A7}" type="presParOf" srcId="{CDFA4098-C274-4C84-9513-F0698696D98A}" destId="{928528D1-DD5F-4687-9BFE-878C43D23D5D}" srcOrd="1" destOrd="0" presId="urn:microsoft.com/office/officeart/2005/8/layout/pList2#1"/>
    <dgm:cxn modelId="{2963E3E4-9462-4796-84ED-84CE78720253}" type="presParOf" srcId="{CDFA4098-C274-4C84-9513-F0698696D98A}" destId="{D88C7409-AB93-4FE3-A61D-F51EE8A4B008}" srcOrd="2" destOrd="0" presId="urn:microsoft.com/office/officeart/2005/8/layout/pList2#1"/>
    <dgm:cxn modelId="{D723F726-1A94-41FF-9764-48383A360700}" type="presParOf" srcId="{78248EF9-FFBB-4EB0-94C4-16A1D0A1A170}" destId="{CA6E58D0-F06D-4082-9183-0F2955E6C631}" srcOrd="7" destOrd="0" presId="urn:microsoft.com/office/officeart/2005/8/layout/pList2#1"/>
    <dgm:cxn modelId="{CC10DFDB-89C6-4947-94B0-71032BF4EF4D}" type="presParOf" srcId="{78248EF9-FFBB-4EB0-94C4-16A1D0A1A170}" destId="{8AC8F713-1879-4B70-BB31-C5C195E24471}" srcOrd="8" destOrd="0" presId="urn:microsoft.com/office/officeart/2005/8/layout/pList2#1"/>
    <dgm:cxn modelId="{8881CDC8-EC89-4D82-A4E4-0ADFBEEF71B0}" type="presParOf" srcId="{8AC8F713-1879-4B70-BB31-C5C195E24471}" destId="{9B706799-997B-4F74-B652-58B58A51EA58}" srcOrd="0" destOrd="0" presId="urn:microsoft.com/office/officeart/2005/8/layout/pList2#1"/>
    <dgm:cxn modelId="{CC0F903F-A225-465D-A50F-588EF339E1DC}" type="presParOf" srcId="{8AC8F713-1879-4B70-BB31-C5C195E24471}" destId="{AF8C36F4-A127-4733-8CAC-70994BB842F2}" srcOrd="1" destOrd="0" presId="urn:microsoft.com/office/officeart/2005/8/layout/pList2#1"/>
    <dgm:cxn modelId="{FD50DBF5-F1E9-4389-A4AA-64F888DE5E0F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013AE-9112-4428-B2FD-20A59D3F2FD5}">
      <dgm:prSet phldrT="[Text]" custT="1"/>
      <dgm:spPr>
        <a:solidFill>
          <a:schemeClr val="bg2">
            <a:lumMod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defTabSz="914400">
            <a:buNone/>
          </a:pPr>
          <a:r>
            <a:rPr lang="ru-RU" sz="2400" b="0" i="0" dirty="0" smtClean="0">
              <a:latin typeface="Calibri"/>
              <a:ea typeface="+mn-ea"/>
              <a:cs typeface="+mn-cs"/>
            </a:rPr>
            <a:t>Интерес</a:t>
          </a:r>
        </a:p>
        <a:p>
          <a:pPr algn="ctr" defTabSz="914400">
            <a:buNone/>
          </a:pPr>
          <a:r>
            <a:rPr lang="ru-RU" sz="1200" b="0" i="0" dirty="0" smtClean="0">
              <a:latin typeface="Calibri"/>
              <a:ea typeface="+mn-ea"/>
              <a:cs typeface="+mn-cs"/>
            </a:rPr>
            <a:t>интеллектуальный</a:t>
          </a:r>
          <a:endParaRPr lang="ru-RU" sz="1200" b="0" i="0" dirty="0">
            <a:latin typeface="Calibri"/>
            <a:ea typeface="+mn-ea"/>
            <a:cs typeface="+mn-cs"/>
          </a:endParaRPr>
        </a:p>
      </dgm:t>
    </dgm:pt>
    <dgm:pt modelId="{2B069C1C-91FC-4914-9701-0A783D6F8733}" type="parTrans" cxnId="{32649AE1-A42E-4BC9-9E2C-9B2D0A07B790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ru-RU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n-US"/>
        </a:p>
      </dgm:t>
    </dgm:pt>
    <dgm:pt modelId="{E12DF050-1558-4DF7-BDC4-B6BCFFA52859}">
      <dgm:prSet phldrT="[Text]" custT="1"/>
      <dgm:spPr/>
      <dgm:t>
        <a:bodyPr/>
        <a:lstStyle/>
        <a:p>
          <a:pPr algn="l" defTabSz="914400">
            <a:buNone/>
          </a:pPr>
          <a:r>
            <a:rPr lang="ru-RU" sz="1800" dirty="0" smtClean="0"/>
            <a:t>связан с умственной деятельностью</a:t>
          </a:r>
          <a:endParaRPr lang="ru-RU" sz="1800" b="0" i="0" dirty="0">
            <a:latin typeface="Calibri"/>
            <a:ea typeface="+mn-ea"/>
            <a:cs typeface="+mn-cs"/>
          </a:endParaRPr>
        </a:p>
      </dgm:t>
    </dgm:pt>
    <dgm:pt modelId="{DEE0BA15-E53F-4A79-8095-AA792CE02D86}" type="parTrans" cxnId="{E73C0B5E-49E7-4315-BEA5-89CD6688C601}">
      <dgm:prSet/>
      <dgm:spPr/>
      <dgm:t>
        <a:bodyPr/>
        <a:lstStyle/>
        <a:p>
          <a:endParaRPr lang="en-US"/>
        </a:p>
      </dgm:t>
    </dgm:pt>
    <dgm:pt modelId="{C19F7EE8-0F8C-46F1-BD7E-0979F0185E94}" type="sibTrans" cxnId="{E73C0B5E-49E7-4315-BEA5-89CD6688C601}">
      <dgm:prSet/>
      <dgm:spPr/>
      <dgm:t>
        <a:bodyPr/>
        <a:lstStyle/>
        <a:p>
          <a:endParaRPr lang="en-US"/>
        </a:p>
      </dgm:t>
    </dgm:pt>
    <dgm:pt modelId="{531CC797-E780-40B9-AB3A-FA2E60180DD3}">
      <dgm:prSet phldrT="[Text]" custT="1"/>
      <dgm:spPr/>
      <dgm:t>
        <a:bodyPr/>
        <a:lstStyle/>
        <a:p>
          <a:pPr algn="l" defTabSz="914400">
            <a:buNone/>
          </a:pPr>
          <a:r>
            <a:rPr lang="ru-RU" sz="1800" dirty="0" smtClean="0"/>
            <a:t>связан с </a:t>
          </a:r>
          <a:r>
            <a:rPr lang="ru-RU" sz="1800" dirty="0" smtClean="0"/>
            <a:t>познавательными процессами учащихся</a:t>
          </a:r>
          <a:endParaRPr lang="ru-RU" sz="1800" b="0" i="0" dirty="0">
            <a:latin typeface="Calibri"/>
            <a:ea typeface="+mn-ea"/>
            <a:cs typeface="+mn-cs"/>
          </a:endParaRPr>
        </a:p>
      </dgm:t>
    </dgm:pt>
    <dgm:pt modelId="{17ADE4A8-A0A9-4612-8678-5D2EE92A1439}" type="parTrans" cxnId="{2A7EBE5E-6BD7-4B37-9F42-988A29421673}">
      <dgm:prSet/>
      <dgm:spPr/>
      <dgm:t>
        <a:bodyPr/>
        <a:lstStyle/>
        <a:p>
          <a:endParaRPr lang="en-US"/>
        </a:p>
      </dgm:t>
    </dgm:pt>
    <dgm:pt modelId="{25F0D157-2D3D-4FD9-82C5-B46BD9E20A72}" type="sibTrans" cxnId="{2A7EBE5E-6BD7-4B37-9F42-988A29421673}">
      <dgm:prSet/>
      <dgm:spPr/>
      <dgm:t>
        <a:bodyPr/>
        <a:lstStyle/>
        <a:p>
          <a:endParaRPr lang="en-US"/>
        </a:p>
      </dgm:t>
    </dgm:pt>
    <dgm:pt modelId="{F87743AA-9B62-48AA-B624-A467F69AE744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defTabSz="914400">
            <a:buNone/>
          </a:pPr>
          <a:r>
            <a:rPr lang="ru-RU" sz="2400" b="0" i="0" dirty="0" smtClean="0">
              <a:latin typeface="Calibri"/>
              <a:ea typeface="+mn-ea"/>
              <a:cs typeface="+mn-cs"/>
            </a:rPr>
            <a:t>Интерес</a:t>
          </a:r>
        </a:p>
        <a:p>
          <a:pPr algn="l" defTabSz="914400">
            <a:buNone/>
          </a:pPr>
          <a:r>
            <a:rPr lang="ru-RU" sz="1200" b="0" i="0" dirty="0" smtClean="0">
              <a:latin typeface="Calibri"/>
              <a:ea typeface="+mn-ea"/>
              <a:cs typeface="+mn-cs"/>
            </a:rPr>
            <a:t>эмоциональный</a:t>
          </a:r>
          <a:endParaRPr lang="ru-RU" sz="1200" b="0" i="0" dirty="0">
            <a:latin typeface="Calibri"/>
            <a:ea typeface="+mn-ea"/>
            <a:cs typeface="+mn-cs"/>
          </a:endParaRPr>
        </a:p>
      </dgm:t>
    </dgm:pt>
    <dgm:pt modelId="{84CCFB37-C8DB-4798-8CF9-2D5CC5844011}" type="parTrans" cxnId="{98D4FC5D-09CA-42DC-A85D-05647FC15CDA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ru-RU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/>
        </a:p>
      </dgm:t>
    </dgm:pt>
    <dgm:pt modelId="{7E970C24-C094-4612-AA78-395DCF2648A0}">
      <dgm:prSet phldrT="[Text]" custT="1"/>
      <dgm:spPr/>
      <dgm:t>
        <a:bodyPr/>
        <a:lstStyle/>
        <a:p>
          <a:pPr algn="l" defTabSz="914400">
            <a:buNone/>
          </a:pPr>
          <a:r>
            <a:rPr lang="ru-RU" sz="1800" dirty="0" smtClean="0"/>
            <a:t>связан с</a:t>
          </a:r>
          <a:r>
            <a:rPr lang="ru-RU" sz="1800" dirty="0" smtClean="0"/>
            <a:t> чувством удовольствия</a:t>
          </a:r>
          <a:endParaRPr lang="ru-RU" sz="1800" b="0" i="0" dirty="0">
            <a:latin typeface="Calibri"/>
            <a:ea typeface="+mn-ea"/>
            <a:cs typeface="+mn-cs"/>
          </a:endParaRPr>
        </a:p>
      </dgm:t>
    </dgm:pt>
    <dgm:pt modelId="{2CB689AF-F89E-4476-9DA6-8FBB8515BC78}" type="parTrans" cxnId="{5CF49F65-094A-4E26-946A-28DDC6FE11DF}">
      <dgm:prSet/>
      <dgm:spPr/>
      <dgm:t>
        <a:bodyPr/>
        <a:lstStyle/>
        <a:p>
          <a:endParaRPr lang="en-US"/>
        </a:p>
      </dgm:t>
    </dgm:pt>
    <dgm:pt modelId="{59A27C3C-1D6C-4274-8EE5-6B6919D98DCA}" type="sibTrans" cxnId="{5CF49F65-094A-4E26-946A-28DDC6FE11DF}">
      <dgm:prSet/>
      <dgm:spPr/>
      <dgm:t>
        <a:bodyPr/>
        <a:lstStyle/>
        <a:p>
          <a:endParaRPr lang="en-US"/>
        </a:p>
      </dgm:t>
    </dgm:pt>
    <dgm:pt modelId="{983A6A93-91CC-424F-9D2C-45A06281723D}">
      <dgm:prSet phldrT="[Text]" custT="1"/>
      <dgm:spPr/>
      <dgm:t>
        <a:bodyPr/>
        <a:lstStyle/>
        <a:p>
          <a:pPr algn="l" defTabSz="914400">
            <a:buNone/>
          </a:pPr>
          <a:r>
            <a:rPr lang="ru-RU" sz="1800" dirty="0" smtClean="0"/>
            <a:t>связан с чувством радости</a:t>
          </a:r>
          <a:endParaRPr lang="ru-RU" sz="1800" b="0" i="0" dirty="0">
            <a:latin typeface="Calibri"/>
            <a:ea typeface="+mn-ea"/>
            <a:cs typeface="+mn-cs"/>
          </a:endParaRPr>
        </a:p>
      </dgm:t>
    </dgm:pt>
    <dgm:pt modelId="{67FDE0EB-6511-4BA0-8A81-EEB926338E5A}" type="parTrans" cxnId="{F942E811-776F-4A81-BDFA-9AC7C1DE6A9A}">
      <dgm:prSet/>
      <dgm:spPr/>
      <dgm:t>
        <a:bodyPr/>
        <a:lstStyle/>
        <a:p>
          <a:endParaRPr lang="en-US"/>
        </a:p>
      </dgm:t>
    </dgm:pt>
    <dgm:pt modelId="{E34415BB-4693-4167-A26C-0A1337442F36}" type="sibTrans" cxnId="{F942E811-776F-4A81-BDFA-9AC7C1DE6A9A}">
      <dgm:prSet/>
      <dgm:spPr/>
      <dgm:t>
        <a:bodyPr/>
        <a:lstStyle/>
        <a:p>
          <a:endParaRPr lang="en-US"/>
        </a:p>
      </dgm:t>
    </dgm:pt>
    <dgm:pt modelId="{9E790344-7160-4148-9B58-F25DAD773F26}">
      <dgm:prSet phldrT="[Text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defTabSz="914400">
            <a:buNone/>
          </a:pPr>
          <a:r>
            <a:rPr lang="ru-RU" sz="2400" b="0" i="0" dirty="0" smtClean="0">
              <a:latin typeface="Calibri"/>
              <a:ea typeface="+mn-ea"/>
              <a:cs typeface="+mn-cs"/>
            </a:rPr>
            <a:t>Интерес</a:t>
          </a:r>
        </a:p>
        <a:p>
          <a:pPr algn="l" defTabSz="914400">
            <a:buNone/>
          </a:pPr>
          <a:r>
            <a:rPr lang="ru-RU" sz="1200" b="0" i="0" dirty="0" smtClean="0">
              <a:latin typeface="Calibri"/>
              <a:ea typeface="+mn-ea"/>
              <a:cs typeface="+mn-cs"/>
            </a:rPr>
            <a:t>волюнтаристский</a:t>
          </a:r>
          <a:endParaRPr lang="ru-RU" sz="1200" b="0" i="0" dirty="0">
            <a:latin typeface="Calibri"/>
            <a:ea typeface="+mn-ea"/>
            <a:cs typeface="+mn-cs"/>
          </a:endParaRPr>
        </a:p>
      </dgm:t>
    </dgm:pt>
    <dgm:pt modelId="{9BA54E2E-15D8-4590-9C54-19E46860BA2C}" type="parTrans" cxnId="{B17AB414-9794-45F5-A83A-9F5B2766D4E2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ru-RU"/>
        </a:p>
      </dgm:t>
    </dgm:pt>
    <dgm:pt modelId="{A752D730-9600-4EC6-8D54-2109D8F249AE}" type="sibTrans" cxnId="{B17AB414-9794-45F5-A83A-9F5B2766D4E2}">
      <dgm:prSet/>
      <dgm:spPr/>
      <dgm:t>
        <a:bodyPr/>
        <a:lstStyle/>
        <a:p>
          <a:endParaRPr lang="en-US"/>
        </a:p>
      </dgm:t>
    </dgm:pt>
    <dgm:pt modelId="{B0155F90-CD19-41BF-85F7-A6C9A6D50952}">
      <dgm:prSet phldrT="[Text]" custT="1"/>
      <dgm:spPr/>
      <dgm:t>
        <a:bodyPr/>
        <a:lstStyle/>
        <a:p>
          <a:pPr algn="l" defTabSz="914400">
            <a:buNone/>
          </a:pPr>
          <a:r>
            <a:rPr lang="ru-RU" sz="1800" dirty="0" smtClean="0"/>
            <a:t>связан </a:t>
          </a:r>
          <a:r>
            <a:rPr lang="ru-RU" sz="1800" dirty="0" smtClean="0"/>
            <a:t>с волевыми качествами личности, которые могут преодолеть трудности при обучении</a:t>
          </a:r>
          <a:endParaRPr lang="ru-RU" sz="1800" b="0" i="0" dirty="0">
            <a:latin typeface="Calibri"/>
            <a:ea typeface="+mn-ea"/>
            <a:cs typeface="+mn-cs"/>
          </a:endParaRPr>
        </a:p>
      </dgm:t>
    </dgm:pt>
    <dgm:pt modelId="{3C5A656A-6831-462C-8CA2-DE6469096F5C}" type="parTrans" cxnId="{FC0F70F4-69CB-4C63-99AD-686C4973C024}">
      <dgm:prSet/>
      <dgm:spPr/>
      <dgm:t>
        <a:bodyPr/>
        <a:lstStyle/>
        <a:p>
          <a:endParaRPr lang="en-US"/>
        </a:p>
      </dgm:t>
    </dgm:pt>
    <dgm:pt modelId="{9DC7CE15-702F-402D-8F9E-B21F512484ED}" type="sibTrans" cxnId="{FC0F70F4-69CB-4C63-99AD-686C4973C024}">
      <dgm:prSet/>
      <dgm:spPr/>
      <dgm:t>
        <a:bodyPr/>
        <a:lstStyle/>
        <a:p>
          <a:endParaRPr lang="en-US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</dgm:pt>
    <dgm:pt modelId="{2B1FA9FB-9D14-4E28-992F-96270AD0CB74}" type="pres">
      <dgm:prSet presAssocID="{3392CA2D-9C23-4AA5-9BA6-EF7AE93CA977}" presName="centerShape" presStyleCnt="0"/>
      <dgm:spPr/>
    </dgm:pt>
    <dgm:pt modelId="{40644952-A28B-4746-A9A8-0D9E5C429189}" type="pres">
      <dgm:prSet presAssocID="{3392CA2D-9C23-4AA5-9BA6-EF7AE93CA977}" presName="connSite" presStyleLbl="node1" presStyleIdx="0" presStyleCnt="4"/>
      <dgm:spPr/>
    </dgm:pt>
    <dgm:pt modelId="{51F4EAD3-1682-4678-A02B-7707F22B1C85}" type="pres">
      <dgm:prSet presAssocID="{3392CA2D-9C23-4AA5-9BA6-EF7AE93CA977}" presName="visible" presStyleLbl="node1" presStyleIdx="0" presStyleCnt="4"/>
      <dgm:spPr>
        <a:blipFill dpi="0" rotWithShape="0">
          <a:blip xmlns:r="http://schemas.openxmlformats.org/officeDocument/2006/relationships" r:embed="rId1"/>
          <a:srcRect/>
          <a:tile tx="-184150" ty="-406400" sx="40000" sy="4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2BCEA4B-0890-4220-9556-1CDDFB0A4512}" type="pres">
      <dgm:prSet presAssocID="{2B069C1C-91FC-4914-9701-0A783D6F87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9D8A64E-7677-4DC0-8658-47073AC3F3AF}" type="pres">
      <dgm:prSet presAssocID="{FF4013AE-9112-4428-B2FD-20A59D3F2FD5}" presName="node" presStyleCnt="0"/>
      <dgm:spPr/>
    </dgm:pt>
    <dgm:pt modelId="{87BA93AC-D3AD-4B28-9115-39B8C4A3C7C0}" type="pres">
      <dgm:prSet presAssocID="{FF4013AE-9112-4428-B2FD-20A59D3F2FD5}" presName="parentNode" presStyleLbl="node1" presStyleIdx="1" presStyleCnt="4" custScaleX="105401" custLinFactNeighborX="-11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C621-B2C0-4549-964A-6C5A16796B82}" type="pres">
      <dgm:prSet presAssocID="{FF4013AE-9112-4428-B2FD-20A59D3F2FD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016-D3A5-4FCE-8301-70944FF87E8F}" type="pres">
      <dgm:prSet presAssocID="{84CCFB37-C8DB-4798-8CF9-2D5CC584401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</dgm:pt>
    <dgm:pt modelId="{2351FE39-4179-4DB3-94A8-84EFD1524303}" type="pres">
      <dgm:prSet presAssocID="{F87743AA-9B62-48AA-B624-A467F69AE74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DC158-D5CF-44D3-AC74-FD003E28D70A}" type="pres">
      <dgm:prSet presAssocID="{9BA54E2E-15D8-4590-9C54-19E46860BA2C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194B5B1-7CCE-4DCF-AE16-59A56DECF32E}" type="pres">
      <dgm:prSet presAssocID="{9E790344-7160-4148-9B58-F25DAD773F26}" presName="node" presStyleCnt="0"/>
      <dgm:spPr/>
    </dgm:pt>
    <dgm:pt modelId="{8176EEDF-F573-4220-AC4D-C8DBE2CCB231}" type="pres">
      <dgm:prSet presAssocID="{9E790344-7160-4148-9B58-F25DAD773F2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2A07B-55BD-4964-87A5-153E84EB806C}" type="pres">
      <dgm:prSet presAssocID="{9E790344-7160-4148-9B58-F25DAD773F2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B7F54-35B4-4C97-B8BD-85FFC617419D}" type="presOf" srcId="{E12DF050-1558-4DF7-BDC4-B6BCFFA52859}" destId="{165DC621-B2C0-4549-964A-6C5A16796B82}" srcOrd="0" destOrd="0" presId="urn:microsoft.com/office/officeart/2005/8/layout/radial2"/>
    <dgm:cxn modelId="{B17AB414-9794-45F5-A83A-9F5B2766D4E2}" srcId="{3392CA2D-9C23-4AA5-9BA6-EF7AE93CA977}" destId="{9E790344-7160-4148-9B58-F25DAD773F26}" srcOrd="2" destOrd="0" parTransId="{9BA54E2E-15D8-4590-9C54-19E46860BA2C}" sibTransId="{A752D730-9600-4EC6-8D54-2109D8F249AE}"/>
    <dgm:cxn modelId="{98D4FC5D-09CA-42DC-A85D-05647FC15CDA}" srcId="{3392CA2D-9C23-4AA5-9BA6-EF7AE93CA977}" destId="{F87743AA-9B62-48AA-B624-A467F69AE744}" srcOrd="1" destOrd="0" parTransId="{84CCFB37-C8DB-4798-8CF9-2D5CC5844011}" sibTransId="{CB529411-5CC0-4B41-90E1-68139E60E840}"/>
    <dgm:cxn modelId="{F942E811-776F-4A81-BDFA-9AC7C1DE6A9A}" srcId="{F87743AA-9B62-48AA-B624-A467F69AE744}" destId="{983A6A93-91CC-424F-9D2C-45A06281723D}" srcOrd="1" destOrd="0" parTransId="{67FDE0EB-6511-4BA0-8A81-EEB926338E5A}" sibTransId="{E34415BB-4693-4167-A26C-0A1337442F36}"/>
    <dgm:cxn modelId="{FC0F70F4-69CB-4C63-99AD-686C4973C024}" srcId="{9E790344-7160-4148-9B58-F25DAD773F26}" destId="{B0155F90-CD19-41BF-85F7-A6C9A6D50952}" srcOrd="0" destOrd="0" parTransId="{3C5A656A-6831-462C-8CA2-DE6469096F5C}" sibTransId="{9DC7CE15-702F-402D-8F9E-B21F512484ED}"/>
    <dgm:cxn modelId="{C572B438-3C91-4B9F-8F19-68A1B84D0246}" type="presOf" srcId="{7E970C24-C094-4612-AA78-395DCF2648A0}" destId="{0BE2FF25-E3C6-4F63-A072-FBDC9C3F6BED}" srcOrd="0" destOrd="0" presId="urn:microsoft.com/office/officeart/2005/8/layout/radial2"/>
    <dgm:cxn modelId="{9B6EA2F3-21F1-43F5-A177-F600B106852B}" type="presOf" srcId="{3392CA2D-9C23-4AA5-9BA6-EF7AE93CA977}" destId="{FACCEAD9-88FE-4F17-80DE-AD58AA13FB48}" srcOrd="0" destOrd="0" presId="urn:microsoft.com/office/officeart/2005/8/layout/radial2"/>
    <dgm:cxn modelId="{A2DEBAFD-F2DC-4605-8F78-FFCAFB2FD8B3}" type="presOf" srcId="{9BA54E2E-15D8-4590-9C54-19E46860BA2C}" destId="{9D3DC158-D5CF-44D3-AC74-FD003E28D70A}" srcOrd="0" destOrd="0" presId="urn:microsoft.com/office/officeart/2005/8/layout/radial2"/>
    <dgm:cxn modelId="{5CF49F65-094A-4E26-946A-28DDC6FE11DF}" srcId="{F87743AA-9B62-48AA-B624-A467F69AE744}" destId="{7E970C24-C094-4612-AA78-395DCF2648A0}" srcOrd="0" destOrd="0" parTransId="{2CB689AF-F89E-4476-9DA6-8FBB8515BC78}" sibTransId="{59A27C3C-1D6C-4274-8EE5-6B6919D98DCA}"/>
    <dgm:cxn modelId="{2A7EBE5E-6BD7-4B37-9F42-988A29421673}" srcId="{FF4013AE-9112-4428-B2FD-20A59D3F2FD5}" destId="{531CC797-E780-40B9-AB3A-FA2E60180DD3}" srcOrd="1" destOrd="0" parTransId="{17ADE4A8-A0A9-4612-8678-5D2EE92A1439}" sibTransId="{25F0D157-2D3D-4FD9-82C5-B46BD9E20A72}"/>
    <dgm:cxn modelId="{E73C0B5E-49E7-4315-BEA5-89CD6688C601}" srcId="{FF4013AE-9112-4428-B2FD-20A59D3F2FD5}" destId="{E12DF050-1558-4DF7-BDC4-B6BCFFA52859}" srcOrd="0" destOrd="0" parTransId="{DEE0BA15-E53F-4A79-8095-AA792CE02D86}" sibTransId="{C19F7EE8-0F8C-46F1-BD7E-0979F0185E94}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1373A2CF-A7B0-44F2-AC85-D6F8245BD4AB}" type="presOf" srcId="{2B069C1C-91FC-4914-9701-0A783D6F8733}" destId="{22BCEA4B-0890-4220-9556-1CDDFB0A4512}" srcOrd="0" destOrd="0" presId="urn:microsoft.com/office/officeart/2005/8/layout/radial2"/>
    <dgm:cxn modelId="{3C378871-CA8C-425E-BDC9-2C15EFF1E120}" type="presOf" srcId="{531CC797-E780-40B9-AB3A-FA2E60180DD3}" destId="{165DC621-B2C0-4549-964A-6C5A16796B82}" srcOrd="0" destOrd="1" presId="urn:microsoft.com/office/officeart/2005/8/layout/radial2"/>
    <dgm:cxn modelId="{A7B104C2-B8C5-4282-B890-5B113778A4A1}" type="presOf" srcId="{84CCFB37-C8DB-4798-8CF9-2D5CC5844011}" destId="{63E94016-D3A5-4FCE-8301-70944FF87E8F}" srcOrd="0" destOrd="0" presId="urn:microsoft.com/office/officeart/2005/8/layout/radial2"/>
    <dgm:cxn modelId="{C5539FE3-5D52-4D1E-B1DC-6F4C1A03F952}" type="presOf" srcId="{B0155F90-CD19-41BF-85F7-A6C9A6D50952}" destId="{C302A07B-55BD-4964-87A5-153E84EB806C}" srcOrd="0" destOrd="0" presId="urn:microsoft.com/office/officeart/2005/8/layout/radial2"/>
    <dgm:cxn modelId="{97AB7FE9-78AE-4847-978C-1FCBBC294628}" type="presOf" srcId="{F87743AA-9B62-48AA-B624-A467F69AE744}" destId="{2351FE39-4179-4DB3-94A8-84EFD1524303}" srcOrd="0" destOrd="0" presId="urn:microsoft.com/office/officeart/2005/8/layout/radial2"/>
    <dgm:cxn modelId="{D3E47A8F-8F9E-434C-9CE2-AC4B5E893411}" type="presOf" srcId="{983A6A93-91CC-424F-9D2C-45A06281723D}" destId="{0BE2FF25-E3C6-4F63-A072-FBDC9C3F6BED}" srcOrd="0" destOrd="1" presId="urn:microsoft.com/office/officeart/2005/8/layout/radial2"/>
    <dgm:cxn modelId="{F386C69D-6982-4440-8FC9-796F177212EF}" type="presOf" srcId="{9E790344-7160-4148-9B58-F25DAD773F26}" destId="{8176EEDF-F573-4220-AC4D-C8DBE2CCB231}" srcOrd="0" destOrd="0" presId="urn:microsoft.com/office/officeart/2005/8/layout/radial2"/>
    <dgm:cxn modelId="{458DC92D-3C2A-42D7-80AB-4354D78D2CB7}" type="presOf" srcId="{FF4013AE-9112-4428-B2FD-20A59D3F2FD5}" destId="{87BA93AC-D3AD-4B28-9115-39B8C4A3C7C0}" srcOrd="0" destOrd="0" presId="urn:microsoft.com/office/officeart/2005/8/layout/radial2"/>
    <dgm:cxn modelId="{A7692D25-43DE-43B1-9682-4B0DB89B8B65}" type="presParOf" srcId="{FACCEAD9-88FE-4F17-80DE-AD58AA13FB48}" destId="{E11BD101-E0B5-476C-A360-32AA4964D2BC}" srcOrd="0" destOrd="0" presId="urn:microsoft.com/office/officeart/2005/8/layout/radial2"/>
    <dgm:cxn modelId="{94BEF33A-89E3-41D9-BCE0-B6188B1FC078}" type="presParOf" srcId="{E11BD101-E0B5-476C-A360-32AA4964D2BC}" destId="{2B1FA9FB-9D14-4E28-992F-96270AD0CB74}" srcOrd="0" destOrd="0" presId="urn:microsoft.com/office/officeart/2005/8/layout/radial2"/>
    <dgm:cxn modelId="{5429E8E1-7471-4741-8A76-9FE1104948A7}" type="presParOf" srcId="{2B1FA9FB-9D14-4E28-992F-96270AD0CB74}" destId="{40644952-A28B-4746-A9A8-0D9E5C429189}" srcOrd="0" destOrd="0" presId="urn:microsoft.com/office/officeart/2005/8/layout/radial2"/>
    <dgm:cxn modelId="{268557DB-F07D-4A4B-8205-62388593E275}" type="presParOf" srcId="{2B1FA9FB-9D14-4E28-992F-96270AD0CB74}" destId="{51F4EAD3-1682-4678-A02B-7707F22B1C85}" srcOrd="1" destOrd="0" presId="urn:microsoft.com/office/officeart/2005/8/layout/radial2"/>
    <dgm:cxn modelId="{D118942C-F20A-4BDF-A645-A41188C35B60}" type="presParOf" srcId="{E11BD101-E0B5-476C-A360-32AA4964D2BC}" destId="{22BCEA4B-0890-4220-9556-1CDDFB0A4512}" srcOrd="1" destOrd="0" presId="urn:microsoft.com/office/officeart/2005/8/layout/radial2"/>
    <dgm:cxn modelId="{4A625C10-B181-4761-AAD7-DB69FF939AFE}" type="presParOf" srcId="{E11BD101-E0B5-476C-A360-32AA4964D2BC}" destId="{E9D8A64E-7677-4DC0-8658-47073AC3F3AF}" srcOrd="2" destOrd="0" presId="urn:microsoft.com/office/officeart/2005/8/layout/radial2"/>
    <dgm:cxn modelId="{A24F6545-49D1-4BF6-BB69-530EA047431F}" type="presParOf" srcId="{E9D8A64E-7677-4DC0-8658-47073AC3F3AF}" destId="{87BA93AC-D3AD-4B28-9115-39B8C4A3C7C0}" srcOrd="0" destOrd="0" presId="urn:microsoft.com/office/officeart/2005/8/layout/radial2"/>
    <dgm:cxn modelId="{B9488F05-73A7-43B4-9DBF-94BD03FC5217}" type="presParOf" srcId="{E9D8A64E-7677-4DC0-8658-47073AC3F3AF}" destId="{165DC621-B2C0-4549-964A-6C5A16796B82}" srcOrd="1" destOrd="0" presId="urn:microsoft.com/office/officeart/2005/8/layout/radial2"/>
    <dgm:cxn modelId="{45B4AE33-1742-4ADC-8E9D-9163B9AEDD2E}" type="presParOf" srcId="{E11BD101-E0B5-476C-A360-32AA4964D2BC}" destId="{63E94016-D3A5-4FCE-8301-70944FF87E8F}" srcOrd="3" destOrd="0" presId="urn:microsoft.com/office/officeart/2005/8/layout/radial2"/>
    <dgm:cxn modelId="{49A5261A-5F3A-4546-869A-967D6D2C9C9C}" type="presParOf" srcId="{E11BD101-E0B5-476C-A360-32AA4964D2BC}" destId="{C8452CED-EBC5-4585-8101-7D13C68CE06D}" srcOrd="4" destOrd="0" presId="urn:microsoft.com/office/officeart/2005/8/layout/radial2"/>
    <dgm:cxn modelId="{E3A4366E-3AF8-44FC-8EA6-48F5BD0D81E8}" type="presParOf" srcId="{C8452CED-EBC5-4585-8101-7D13C68CE06D}" destId="{2351FE39-4179-4DB3-94A8-84EFD1524303}" srcOrd="0" destOrd="0" presId="urn:microsoft.com/office/officeart/2005/8/layout/radial2"/>
    <dgm:cxn modelId="{18237F98-FA9E-474C-8483-97CA2D087133}" type="presParOf" srcId="{C8452CED-EBC5-4585-8101-7D13C68CE06D}" destId="{0BE2FF25-E3C6-4F63-A072-FBDC9C3F6BED}" srcOrd="1" destOrd="0" presId="urn:microsoft.com/office/officeart/2005/8/layout/radial2"/>
    <dgm:cxn modelId="{4131F48B-958D-44D0-B93D-0B2D34C8EF20}" type="presParOf" srcId="{E11BD101-E0B5-476C-A360-32AA4964D2BC}" destId="{9D3DC158-D5CF-44D3-AC74-FD003E28D70A}" srcOrd="5" destOrd="0" presId="urn:microsoft.com/office/officeart/2005/8/layout/radial2"/>
    <dgm:cxn modelId="{B0976400-A222-47D1-BC78-6A204B4B3382}" type="presParOf" srcId="{E11BD101-E0B5-476C-A360-32AA4964D2BC}" destId="{6194B5B1-7CCE-4DCF-AE16-59A56DECF32E}" srcOrd="6" destOrd="0" presId="urn:microsoft.com/office/officeart/2005/8/layout/radial2"/>
    <dgm:cxn modelId="{B768E44E-DBCE-4CC8-A063-77E508C72C46}" type="presParOf" srcId="{6194B5B1-7CCE-4DCF-AE16-59A56DECF32E}" destId="{8176EEDF-F573-4220-AC4D-C8DBE2CCB231}" srcOrd="0" destOrd="0" presId="urn:microsoft.com/office/officeart/2005/8/layout/radial2"/>
    <dgm:cxn modelId="{FD38CAEF-F764-43BB-9FDB-0A074EFD0240}" type="presParOf" srcId="{6194B5B1-7CCE-4DCF-AE16-59A56DECF32E}" destId="{C302A07B-55BD-4964-87A5-153E84EB806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6F781-704C-454D-BE11-D2BD7D56B1BB}" type="doc">
      <dgm:prSet loTypeId="urn:microsoft.com/office/officeart/2005/8/layout/hList6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D5EB2AF-077D-4542-BB5D-535499E0ACC9}">
      <dgm:prSet phldrT="[Text]" custT="1"/>
      <dgm:spPr/>
      <dgm:t>
        <a:bodyPr anchor="ctr" anchorCtr="0"/>
        <a:lstStyle/>
        <a:p>
          <a:pPr algn="l" defTabSz="914400">
            <a:buNone/>
          </a:pPr>
          <a:r>
            <a:rPr lang="ru-RU" sz="1800" b="0" i="0" dirty="0" smtClean="0">
              <a:latin typeface="Tw Cen MT Condensed"/>
              <a:ea typeface="+mn-ea"/>
              <a:cs typeface="+mn-cs"/>
            </a:rPr>
            <a:t>Первый </a:t>
          </a:r>
          <a:r>
            <a:rPr lang="ru-RU" sz="1800" b="0" i="0" dirty="0" smtClean="0">
              <a:latin typeface="Tw Cen MT Condensed"/>
              <a:ea typeface="+mn-ea"/>
              <a:cs typeface="+mn-cs"/>
            </a:rPr>
            <a:t>шаг</a:t>
          </a:r>
        </a:p>
        <a:p>
          <a:pPr algn="l" defTabSz="914400">
            <a:buNone/>
          </a:pPr>
          <a:r>
            <a:rPr lang="ru-RU" sz="2200" b="1" dirty="0" smtClean="0"/>
            <a:t>Любопытство</a:t>
          </a:r>
          <a:endParaRPr lang="ru-RU" sz="2200" b="0" i="0" dirty="0">
            <a:latin typeface="Tw Cen MT Condensed"/>
            <a:ea typeface="+mn-ea"/>
            <a:cs typeface="+mn-cs"/>
          </a:endParaRPr>
        </a:p>
      </dgm:t>
    </dgm:pt>
    <dgm:pt modelId="{7E288A60-6DB8-441F-9CE0-F5D247CD384D}" type="parTrans" cxnId="{702E6E05-21D9-4550-B279-03BBD21370E5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B6880152-C9D7-4662-951D-CBBA7A43D00B}" type="sibTrans" cxnId="{702E6E05-21D9-4550-B279-03BBD21370E5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2CBD8AB0-34CF-4915-B4C0-55A9A0B3698A}">
      <dgm:prSet phldrT="[Text]" custT="1"/>
      <dgm:spPr/>
      <dgm:t>
        <a:bodyPr anchor="ctr" anchorCtr="0"/>
        <a:lstStyle/>
        <a:p>
          <a:pPr algn="l" defTabSz="914400">
            <a:buNone/>
          </a:pPr>
          <a:r>
            <a:rPr lang="ru-RU" sz="1800" b="0" i="0" dirty="0" smtClean="0">
              <a:latin typeface="Tw Cen MT Condensed"/>
              <a:ea typeface="+mn-ea"/>
              <a:cs typeface="+mn-cs"/>
            </a:rPr>
            <a:t>Второй </a:t>
          </a:r>
          <a:r>
            <a:rPr lang="ru-RU" sz="1800" b="0" i="0" dirty="0" smtClean="0">
              <a:latin typeface="Tw Cen MT Condensed"/>
              <a:ea typeface="+mn-ea"/>
              <a:cs typeface="+mn-cs"/>
            </a:rPr>
            <a:t>шаг</a:t>
          </a:r>
        </a:p>
        <a:p>
          <a:pPr algn="l" defTabSz="914400">
            <a:buNone/>
          </a:pPr>
          <a:r>
            <a:rPr lang="ru-RU" sz="2200" b="1" dirty="0" smtClean="0"/>
            <a:t>Любознательность</a:t>
          </a:r>
          <a:endParaRPr lang="ru-RU" sz="2200" b="0" i="0" dirty="0">
            <a:latin typeface="Tw Cen MT Condensed"/>
            <a:ea typeface="+mn-ea"/>
            <a:cs typeface="+mn-cs"/>
          </a:endParaRPr>
        </a:p>
      </dgm:t>
    </dgm:pt>
    <dgm:pt modelId="{7AD6FA76-4D86-450B-A09B-062375C168E2}" type="parTrans" cxnId="{8A069F37-45EF-4BC3-A8E6-F1430E041DC9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EA2FDEAB-07CA-4562-BAF4-DEB1AC6BD60E}" type="sibTrans" cxnId="{8A069F37-45EF-4BC3-A8E6-F1430E041DC9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B8C20196-3C50-45A5-8253-DA1BE32D3D34}">
      <dgm:prSet phldrT="[Text]" custT="1"/>
      <dgm:spPr/>
      <dgm:t>
        <a:bodyPr anchor="ctr" anchorCtr="0"/>
        <a:lstStyle/>
        <a:p>
          <a:pPr algn="l" defTabSz="914400">
            <a:buNone/>
          </a:pPr>
          <a:r>
            <a:rPr lang="ru-RU" sz="1800" b="0" i="0" dirty="0" smtClean="0">
              <a:latin typeface="Tw Cen MT Condensed"/>
              <a:ea typeface="+mn-ea"/>
              <a:cs typeface="+mn-cs"/>
            </a:rPr>
            <a:t>Третий </a:t>
          </a:r>
          <a:r>
            <a:rPr lang="ru-RU" sz="1800" b="0" i="0" dirty="0" smtClean="0">
              <a:latin typeface="Tw Cen MT Condensed"/>
              <a:ea typeface="+mn-ea"/>
              <a:cs typeface="+mn-cs"/>
            </a:rPr>
            <a:t>шаг</a:t>
          </a:r>
        </a:p>
        <a:p>
          <a:pPr algn="l" defTabSz="914400">
            <a:buNone/>
          </a:pPr>
          <a:r>
            <a:rPr lang="ru-RU" sz="2200" b="1" dirty="0" smtClean="0"/>
            <a:t>Познавательный интерес</a:t>
          </a:r>
          <a:endParaRPr lang="ru-RU" sz="2200" b="0" i="0" dirty="0">
            <a:latin typeface="Tw Cen MT Condensed"/>
            <a:ea typeface="+mn-ea"/>
            <a:cs typeface="+mn-cs"/>
          </a:endParaRPr>
        </a:p>
      </dgm:t>
    </dgm:pt>
    <dgm:pt modelId="{F7AB0B72-42CA-4D46-A23E-FCFF830E3E1B}" type="parTrans" cxnId="{6A93E31C-5E3D-4C16-BFFF-A52EDB1DC297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8E67E7C8-356F-4AEF-9683-A2FB05C2EB78}" type="sibTrans" cxnId="{6A93E31C-5E3D-4C16-BFFF-A52EDB1DC297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372BDF82-A7AA-4383-B5CC-67C31F4C7A26}">
      <dgm:prSet phldrT="[Text]" custT="1"/>
      <dgm:spPr/>
      <dgm:t>
        <a:bodyPr anchor="ctr" anchorCtr="0"/>
        <a:lstStyle/>
        <a:p>
          <a:pPr algn="l" defTabSz="914400">
            <a:buNone/>
          </a:pPr>
          <a:r>
            <a:rPr lang="ru-RU" sz="1800" b="0" i="0" dirty="0" smtClean="0">
              <a:latin typeface="Tw Cen MT Condensed"/>
              <a:ea typeface="+mn-ea"/>
              <a:cs typeface="+mn-cs"/>
            </a:rPr>
            <a:t>Четвертый </a:t>
          </a:r>
          <a:r>
            <a:rPr lang="ru-RU" sz="1800" b="0" i="0" dirty="0" smtClean="0">
              <a:latin typeface="Tw Cen MT Condensed"/>
              <a:ea typeface="+mn-ea"/>
              <a:cs typeface="+mn-cs"/>
            </a:rPr>
            <a:t>шаг</a:t>
          </a:r>
        </a:p>
        <a:p>
          <a:pPr algn="l" defTabSz="914400">
            <a:buNone/>
          </a:pPr>
          <a:r>
            <a:rPr lang="ru-RU" sz="2200" b="1" dirty="0" smtClean="0"/>
            <a:t>Теоретический</a:t>
          </a:r>
          <a:r>
            <a:rPr lang="ru-RU" sz="2200" b="1" i="1" dirty="0" smtClean="0"/>
            <a:t> </a:t>
          </a:r>
          <a:r>
            <a:rPr lang="ru-RU" sz="2200" b="1" dirty="0" smtClean="0"/>
            <a:t>интерес</a:t>
          </a:r>
          <a:endParaRPr lang="ru-RU" sz="2200" b="0" i="0" dirty="0">
            <a:latin typeface="Tw Cen MT Condensed"/>
            <a:ea typeface="+mn-ea"/>
            <a:cs typeface="+mn-cs"/>
          </a:endParaRPr>
        </a:p>
      </dgm:t>
    </dgm:pt>
    <dgm:pt modelId="{35C24B3E-109D-4D04-B309-B618338E8F1F}" type="parTrans" cxnId="{F5DED375-BC28-4B9A-A4F5-DA45BC82297D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4EEE8603-9B42-4E78-83CB-313B0F877855}" type="sibTrans" cxnId="{F5DED375-BC28-4B9A-A4F5-DA45BC82297D}">
      <dgm:prSet/>
      <dgm:spPr/>
      <dgm:t>
        <a:bodyPr/>
        <a:lstStyle/>
        <a:p>
          <a:endParaRPr lang="en-US" sz="1200">
            <a:latin typeface="Tw Cen MT Condensed" pitchFamily="34" charset="0"/>
          </a:endParaRPr>
        </a:p>
      </dgm:t>
    </dgm:pt>
    <dgm:pt modelId="{8139AEBC-817E-4EE9-ABEF-B20C9B8E6B75}" type="pres">
      <dgm:prSet presAssocID="{2F86F781-704C-454D-BE11-D2BD7D56B1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9E225-4415-4192-B50B-602DB591CBA2}" type="pres">
      <dgm:prSet presAssocID="{4D5EB2AF-077D-4542-BB5D-535499E0ACC9}" presName="node" presStyleLbl="node1" presStyleIdx="0" presStyleCnt="4" custScaleX="91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A73F2-4918-459F-A8C5-67E3B210AD1A}" type="pres">
      <dgm:prSet presAssocID="{B6880152-C9D7-4662-951D-CBBA7A43D00B}" presName="sibTrans" presStyleCnt="0"/>
      <dgm:spPr/>
    </dgm:pt>
    <dgm:pt modelId="{1EB62D43-4E38-49DB-8E30-7C0D6038ACCD}" type="pres">
      <dgm:prSet presAssocID="{2CBD8AB0-34CF-4915-B4C0-55A9A0B3698A}" presName="node" presStyleLbl="node1" presStyleIdx="1" presStyleCnt="4" custScaleX="114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05E05-5B1E-4A7D-A04E-6381D7122068}" type="pres">
      <dgm:prSet presAssocID="{EA2FDEAB-07CA-4562-BAF4-DEB1AC6BD60E}" presName="sibTrans" presStyleCnt="0"/>
      <dgm:spPr/>
    </dgm:pt>
    <dgm:pt modelId="{5E193A34-0702-4BCA-AD5D-77BD35FFB6A6}" type="pres">
      <dgm:prSet presAssocID="{B8C20196-3C50-45A5-8253-DA1BE32D3D34}" presName="node" presStyleLbl="node1" presStyleIdx="2" presStyleCnt="4" custScaleX="10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98DAD-F97C-4C36-AA10-8CFDD5081EB4}" type="pres">
      <dgm:prSet presAssocID="{8E67E7C8-356F-4AEF-9683-A2FB05C2EB78}" presName="sibTrans" presStyleCnt="0"/>
      <dgm:spPr/>
    </dgm:pt>
    <dgm:pt modelId="{7D319365-36DD-468B-8BCF-1A1263F25619}" type="pres">
      <dgm:prSet presAssocID="{372BDF82-A7AA-4383-B5CC-67C31F4C7A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ED375-BC28-4B9A-A4F5-DA45BC82297D}" srcId="{2F86F781-704C-454D-BE11-D2BD7D56B1BB}" destId="{372BDF82-A7AA-4383-B5CC-67C31F4C7A26}" srcOrd="3" destOrd="0" parTransId="{35C24B3E-109D-4D04-B309-B618338E8F1F}" sibTransId="{4EEE8603-9B42-4E78-83CB-313B0F877855}"/>
    <dgm:cxn modelId="{77C61EF7-A9C9-4318-9A9D-3C52D62392F9}" type="presOf" srcId="{372BDF82-A7AA-4383-B5CC-67C31F4C7A26}" destId="{7D319365-36DD-468B-8BCF-1A1263F25619}" srcOrd="0" destOrd="0" presId="urn:microsoft.com/office/officeart/2005/8/layout/hList6"/>
    <dgm:cxn modelId="{702E6E05-21D9-4550-B279-03BBD21370E5}" srcId="{2F86F781-704C-454D-BE11-D2BD7D56B1BB}" destId="{4D5EB2AF-077D-4542-BB5D-535499E0ACC9}" srcOrd="0" destOrd="0" parTransId="{7E288A60-6DB8-441F-9CE0-F5D247CD384D}" sibTransId="{B6880152-C9D7-4662-951D-CBBA7A43D00B}"/>
    <dgm:cxn modelId="{52D7BB68-2593-4499-A503-CEA0482208E3}" type="presOf" srcId="{4D5EB2AF-077D-4542-BB5D-535499E0ACC9}" destId="{E789E225-4415-4192-B50B-602DB591CBA2}" srcOrd="0" destOrd="0" presId="urn:microsoft.com/office/officeart/2005/8/layout/hList6"/>
    <dgm:cxn modelId="{62608161-50A3-41C8-8E30-BE2C142D2FA7}" type="presOf" srcId="{B8C20196-3C50-45A5-8253-DA1BE32D3D34}" destId="{5E193A34-0702-4BCA-AD5D-77BD35FFB6A6}" srcOrd="0" destOrd="0" presId="urn:microsoft.com/office/officeart/2005/8/layout/hList6"/>
    <dgm:cxn modelId="{6A93E31C-5E3D-4C16-BFFF-A52EDB1DC297}" srcId="{2F86F781-704C-454D-BE11-D2BD7D56B1BB}" destId="{B8C20196-3C50-45A5-8253-DA1BE32D3D34}" srcOrd="2" destOrd="0" parTransId="{F7AB0B72-42CA-4D46-A23E-FCFF830E3E1B}" sibTransId="{8E67E7C8-356F-4AEF-9683-A2FB05C2EB78}"/>
    <dgm:cxn modelId="{0EBBA2A9-1329-46F9-8DB5-53A3C6F0E3D6}" type="presOf" srcId="{2CBD8AB0-34CF-4915-B4C0-55A9A0B3698A}" destId="{1EB62D43-4E38-49DB-8E30-7C0D6038ACCD}" srcOrd="0" destOrd="0" presId="urn:microsoft.com/office/officeart/2005/8/layout/hList6"/>
    <dgm:cxn modelId="{8A069F37-45EF-4BC3-A8E6-F1430E041DC9}" srcId="{2F86F781-704C-454D-BE11-D2BD7D56B1BB}" destId="{2CBD8AB0-34CF-4915-B4C0-55A9A0B3698A}" srcOrd="1" destOrd="0" parTransId="{7AD6FA76-4D86-450B-A09B-062375C168E2}" sibTransId="{EA2FDEAB-07CA-4562-BAF4-DEB1AC6BD60E}"/>
    <dgm:cxn modelId="{43DAB2BD-1046-479D-B114-FA2F7C7A0A28}" type="presOf" srcId="{2F86F781-704C-454D-BE11-D2BD7D56B1BB}" destId="{8139AEBC-817E-4EE9-ABEF-B20C9B8E6B75}" srcOrd="0" destOrd="0" presId="urn:microsoft.com/office/officeart/2005/8/layout/hList6"/>
    <dgm:cxn modelId="{24702B71-9AD3-4645-BB67-87931844ACE9}" type="presParOf" srcId="{8139AEBC-817E-4EE9-ABEF-B20C9B8E6B75}" destId="{E789E225-4415-4192-B50B-602DB591CBA2}" srcOrd="0" destOrd="0" presId="urn:microsoft.com/office/officeart/2005/8/layout/hList6"/>
    <dgm:cxn modelId="{979F0D90-8C03-41FC-904B-D60816424CE3}" type="presParOf" srcId="{8139AEBC-817E-4EE9-ABEF-B20C9B8E6B75}" destId="{04BA73F2-4918-459F-A8C5-67E3B210AD1A}" srcOrd="1" destOrd="0" presId="urn:microsoft.com/office/officeart/2005/8/layout/hList6"/>
    <dgm:cxn modelId="{CAE15A28-C739-413A-897F-3A7F96C47435}" type="presParOf" srcId="{8139AEBC-817E-4EE9-ABEF-B20C9B8E6B75}" destId="{1EB62D43-4E38-49DB-8E30-7C0D6038ACCD}" srcOrd="2" destOrd="0" presId="urn:microsoft.com/office/officeart/2005/8/layout/hList6"/>
    <dgm:cxn modelId="{53DC739F-1BEB-48B4-BC96-E0A25EC389F5}" type="presParOf" srcId="{8139AEBC-817E-4EE9-ABEF-B20C9B8E6B75}" destId="{9E005E05-5B1E-4A7D-A04E-6381D7122068}" srcOrd="3" destOrd="0" presId="urn:microsoft.com/office/officeart/2005/8/layout/hList6"/>
    <dgm:cxn modelId="{14774F57-D61F-4794-A21F-25CDDCB3C565}" type="presParOf" srcId="{8139AEBC-817E-4EE9-ABEF-B20C9B8E6B75}" destId="{5E193A34-0702-4BCA-AD5D-77BD35FFB6A6}" srcOrd="4" destOrd="0" presId="urn:microsoft.com/office/officeart/2005/8/layout/hList6"/>
    <dgm:cxn modelId="{DFFEE0F9-24BE-452F-9B14-907207736AAD}" type="presParOf" srcId="{8139AEBC-817E-4EE9-ABEF-B20C9B8E6B75}" destId="{1C798DAD-F97C-4C36-AA10-8CFDD5081EB4}" srcOrd="5" destOrd="0" presId="urn:microsoft.com/office/officeart/2005/8/layout/hList6"/>
    <dgm:cxn modelId="{39A795E8-4FE5-49C4-85A2-451659AB117D}" type="presParOf" srcId="{8139AEBC-817E-4EE9-ABEF-B20C9B8E6B75}" destId="{7D319365-36DD-468B-8BCF-1A1263F25619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pPr algn="l" defTabSz="914400">
            <a:buNone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создание благоприятных объективных материальных предпосылок (например, оборудование кабинета)</a:t>
          </a:r>
          <a:endParaRPr lang="ru-RU" sz="2400" b="0" i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pPr algn="l" defTabSz="914400">
            <a:buNone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подготовка «умственной почвы» – накопление предварительных знаний, умений и навыков</a:t>
          </a:r>
          <a:endParaRPr lang="ru-RU" sz="2400" b="0" i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pPr algn="l" defTabSz="914400">
            <a:buNone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подготовка «нравственной почвы» – создание                у учащихся положительного отношения к учению и школе</a:t>
          </a:r>
          <a:endParaRPr lang="ru-RU" sz="2400" b="0" i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pPr algn="l" defTabSz="914400">
            <a:buNone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воспитание эмоционально-положительного отношения к учению – создание положительных переживаний, связанных со всем тем, что сопровождает усвоение данного предмета, раздела, темы</a:t>
          </a:r>
          <a:endParaRPr lang="ru-RU" sz="2000" b="0" i="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pPr algn="l" defTabSz="914400">
            <a:buNone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создание сознательного отношения к учению – понимание его практического значения, перспективы развития </a:t>
          </a:r>
          <a:endParaRPr lang="ru-RU" sz="2000" b="0" i="0" dirty="0">
            <a:latin typeface="Calibri" pitchFamily="34" charset="0"/>
            <a:ea typeface="+mn-ea"/>
            <a:cs typeface="Calibri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8B82C056-6D44-4EC6-B428-208028A042F5}" type="pres">
      <dgm:prSet presAssocID="{DE3D2741-EF75-40BE-A2AA-C4466FBCF7D9}" presName="img" presStyleLbl="fgImgPlace1" presStyleIdx="1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B2BB8AA-4092-4C07-BA8C-D47A4D6D5285}" type="pres">
      <dgm:prSet presAssocID="{C61D8196-80BB-4D35-BD13-D0C1DA8131BC}" presName="img" presStyleLbl="fgImgPlace1" presStyleIdx="2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24DEB7B-AAFE-4777-B8F6-0463A3E03E1B}" type="pres">
      <dgm:prSet presAssocID="{839AC780-13A5-4FAA-B635-2E30FD3C676F}" presName="img" presStyleLbl="fgImgPlace1" presStyleIdx="3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B2C5E68-71D1-45BF-8944-A26400AB737A}" type="pres">
      <dgm:prSet presAssocID="{A1E23F44-E6DA-471D-A9FB-55025F56A5F1}" presName="img" presStyleLbl="fgImgPlace1" presStyleIdx="4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8290D-B337-4009-AB84-43635E195F71}" type="presOf" srcId="{C61D8196-80BB-4D35-BD13-D0C1DA8131BC}" destId="{A4E1CAE1-4D24-4D7F-A35F-F32935000A10}" srcOrd="1" destOrd="0" presId="urn:microsoft.com/office/officeart/2005/8/layout/vList4#1"/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6CBE382C-4B86-40EE-BCE2-9A7BEC6ABDAB}" type="presOf" srcId="{839AC780-13A5-4FAA-B635-2E30FD3C676F}" destId="{FD5949A6-095C-41CC-A96A-D3022429CFFC}" srcOrd="0" destOrd="0" presId="urn:microsoft.com/office/officeart/2005/8/layout/vList4#1"/>
    <dgm:cxn modelId="{752EB112-06C2-4E47-A012-7D95386E6F84}" type="presOf" srcId="{C61D8196-80BB-4D35-BD13-D0C1DA8131BC}" destId="{CAEE08B3-1990-4730-B352-C1BE95C73039}" srcOrd="0" destOrd="0" presId="urn:microsoft.com/office/officeart/2005/8/layout/vList4#1"/>
    <dgm:cxn modelId="{0E56E324-0986-4BE6-B2DA-1B6E05D83FBB}" type="presOf" srcId="{A1E23F44-E6DA-471D-A9FB-55025F56A5F1}" destId="{9AC0065A-AD2B-4039-BB69-4C346A774888}" srcOrd="1" destOrd="0" presId="urn:microsoft.com/office/officeart/2005/8/layout/vList4#1"/>
    <dgm:cxn modelId="{DF28DE9B-49DF-4891-8C5B-6E5456D2D3C6}" type="presOf" srcId="{2F6F3653-7823-4886-8FE8-5BA461EA5072}" destId="{5EEAA564-2D02-4C79-A0CD-EC5644FDC4FA}" srcOrd="0" destOrd="0" presId="urn:microsoft.com/office/officeart/2005/8/layout/vList4#1"/>
    <dgm:cxn modelId="{6CDD1DB1-F9EB-4A3A-B891-5E7172AFBBDD}" type="presOf" srcId="{DE3D2741-EF75-40BE-A2AA-C4466FBCF7D9}" destId="{2F55DC1D-2488-4424-936F-00C76D4A824B}" srcOrd="0" destOrd="0" presId="urn:microsoft.com/office/officeart/2005/8/layout/vList4#1"/>
    <dgm:cxn modelId="{8F75A43C-9901-402C-94C3-5894B28D5903}" type="presOf" srcId="{DE3D2741-EF75-40BE-A2AA-C4466FBCF7D9}" destId="{F85EA075-D51B-464B-BA17-0A4CB92974CA}" srcOrd="1" destOrd="0" presId="urn:microsoft.com/office/officeart/2005/8/layout/vList4#1"/>
    <dgm:cxn modelId="{C14D6A44-2CE4-4C75-9F0B-752DBE674B9C}" type="presOf" srcId="{A1E23F44-E6DA-471D-A9FB-55025F56A5F1}" destId="{21987A41-88CE-4917-A47B-5C68237DC6A6}" srcOrd="0" destOrd="0" presId="urn:microsoft.com/office/officeart/2005/8/layout/vList4#1"/>
    <dgm:cxn modelId="{9DFBB69E-FAAC-4ED4-9616-1E7C68F444B4}" type="presOf" srcId="{2F6F3653-7823-4886-8FE8-5BA461EA5072}" destId="{2A8EB2AC-5AC5-4E22-91AE-50C3F39A45EA}" srcOrd="1" destOrd="0" presId="urn:microsoft.com/office/officeart/2005/8/layout/vList4#1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B7160AB3-6368-4656-8289-EB09CD87840A}" type="presOf" srcId="{839AC780-13A5-4FAA-B635-2E30FD3C676F}" destId="{A4AC18A5-FE0B-41F7-9A60-BCF3636A933C}" srcOrd="1" destOrd="0" presId="urn:microsoft.com/office/officeart/2005/8/layout/vList4#1"/>
    <dgm:cxn modelId="{513CF6F3-45D9-4C07-873B-9CDC48916091}" type="presOf" srcId="{D50D64BD-6D7B-4E09-8443-719A99590DD2}" destId="{3D04899B-D862-420D-8F49-1893A76AF67C}" srcOrd="0" destOrd="0" presId="urn:microsoft.com/office/officeart/2005/8/layout/vList4#1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583DB7F5-472E-4B2D-815E-31E41C0394B3}" type="presParOf" srcId="{3D04899B-D862-420D-8F49-1893A76AF67C}" destId="{B89EC810-71D2-405B-AE08-B442CC946E02}" srcOrd="0" destOrd="0" presId="urn:microsoft.com/office/officeart/2005/8/layout/vList4#1"/>
    <dgm:cxn modelId="{294C81ED-25EB-41A3-AADE-1ACA7BD9802F}" type="presParOf" srcId="{B89EC810-71D2-405B-AE08-B442CC946E02}" destId="{5EEAA564-2D02-4C79-A0CD-EC5644FDC4FA}" srcOrd="0" destOrd="0" presId="urn:microsoft.com/office/officeart/2005/8/layout/vList4#1"/>
    <dgm:cxn modelId="{F5EE8C63-085D-4AC9-B631-B217F2FD368B}" type="presParOf" srcId="{B89EC810-71D2-405B-AE08-B442CC946E02}" destId="{36133411-8FE4-4491-BA08-56144C63CB99}" srcOrd="1" destOrd="0" presId="urn:microsoft.com/office/officeart/2005/8/layout/vList4#1"/>
    <dgm:cxn modelId="{E6A91610-F8CC-40F1-A664-03904076EF96}" type="presParOf" srcId="{B89EC810-71D2-405B-AE08-B442CC946E02}" destId="{2A8EB2AC-5AC5-4E22-91AE-50C3F39A45EA}" srcOrd="2" destOrd="0" presId="urn:microsoft.com/office/officeart/2005/8/layout/vList4#1"/>
    <dgm:cxn modelId="{BA2506EA-0092-4854-A5CB-0EF65F9E3674}" type="presParOf" srcId="{3D04899B-D862-420D-8F49-1893A76AF67C}" destId="{F869A8CC-EF8C-4CFA-9835-B9925813F9A0}" srcOrd="1" destOrd="0" presId="urn:microsoft.com/office/officeart/2005/8/layout/vList4#1"/>
    <dgm:cxn modelId="{7FE502E8-8113-4306-9C86-73A221C9FACB}" type="presParOf" srcId="{3D04899B-D862-420D-8F49-1893A76AF67C}" destId="{454B0ABE-DF6A-4B8F-B0CD-89A7FE9A38EA}" srcOrd="2" destOrd="0" presId="urn:microsoft.com/office/officeart/2005/8/layout/vList4#1"/>
    <dgm:cxn modelId="{DAACDBAE-E848-41C6-8D8B-F7999CC903C5}" type="presParOf" srcId="{454B0ABE-DF6A-4B8F-B0CD-89A7FE9A38EA}" destId="{2F55DC1D-2488-4424-936F-00C76D4A824B}" srcOrd="0" destOrd="0" presId="urn:microsoft.com/office/officeart/2005/8/layout/vList4#1"/>
    <dgm:cxn modelId="{88391A7C-289F-4095-98F2-65907091E51A}" type="presParOf" srcId="{454B0ABE-DF6A-4B8F-B0CD-89A7FE9A38EA}" destId="{8B82C056-6D44-4EC6-B428-208028A042F5}" srcOrd="1" destOrd="0" presId="urn:microsoft.com/office/officeart/2005/8/layout/vList4#1"/>
    <dgm:cxn modelId="{67B877F4-58E2-48B5-8B7C-6E1569CA6A68}" type="presParOf" srcId="{454B0ABE-DF6A-4B8F-B0CD-89A7FE9A38EA}" destId="{F85EA075-D51B-464B-BA17-0A4CB92974CA}" srcOrd="2" destOrd="0" presId="urn:microsoft.com/office/officeart/2005/8/layout/vList4#1"/>
    <dgm:cxn modelId="{813168A1-0F55-4972-8301-0844734FBBE6}" type="presParOf" srcId="{3D04899B-D862-420D-8F49-1893A76AF67C}" destId="{1CCAF248-8652-44C1-84F3-06AC0EFFF8A4}" srcOrd="3" destOrd="0" presId="urn:microsoft.com/office/officeart/2005/8/layout/vList4#1"/>
    <dgm:cxn modelId="{83F2B9D7-8FA2-473E-A156-B97FBB7D3563}" type="presParOf" srcId="{3D04899B-D862-420D-8F49-1893A76AF67C}" destId="{32A2C8C6-8799-47FD-8C0D-3265B640B303}" srcOrd="4" destOrd="0" presId="urn:microsoft.com/office/officeart/2005/8/layout/vList4#1"/>
    <dgm:cxn modelId="{28AD6929-513A-41B5-9B0C-F25BC48C1E48}" type="presParOf" srcId="{32A2C8C6-8799-47FD-8C0D-3265B640B303}" destId="{CAEE08B3-1990-4730-B352-C1BE95C73039}" srcOrd="0" destOrd="0" presId="urn:microsoft.com/office/officeart/2005/8/layout/vList4#1"/>
    <dgm:cxn modelId="{FF07C756-1390-4E93-9C7E-905A7F34D0B8}" type="presParOf" srcId="{32A2C8C6-8799-47FD-8C0D-3265B640B303}" destId="{0B2BB8AA-4092-4C07-BA8C-D47A4D6D5285}" srcOrd="1" destOrd="0" presId="urn:microsoft.com/office/officeart/2005/8/layout/vList4#1"/>
    <dgm:cxn modelId="{25ED9DF5-2D8B-422D-BCBC-0575E0AF73F2}" type="presParOf" srcId="{32A2C8C6-8799-47FD-8C0D-3265B640B303}" destId="{A4E1CAE1-4D24-4D7F-A35F-F32935000A10}" srcOrd="2" destOrd="0" presId="urn:microsoft.com/office/officeart/2005/8/layout/vList4#1"/>
    <dgm:cxn modelId="{70CB4994-5F19-47B1-8E22-E92E3DD3FB80}" type="presParOf" srcId="{3D04899B-D862-420D-8F49-1893A76AF67C}" destId="{520717BE-6B16-4A5A-B4A1-0CCB3B4708E7}" srcOrd="5" destOrd="0" presId="urn:microsoft.com/office/officeart/2005/8/layout/vList4#1"/>
    <dgm:cxn modelId="{B549768D-9203-4F1F-BD15-EA3A441BAC41}" type="presParOf" srcId="{3D04899B-D862-420D-8F49-1893A76AF67C}" destId="{2B19E5BF-6084-45E9-A4AF-FDCC112D81D2}" srcOrd="6" destOrd="0" presId="urn:microsoft.com/office/officeart/2005/8/layout/vList4#1"/>
    <dgm:cxn modelId="{52D540D7-293F-45CD-AE8E-7E3C114B53EE}" type="presParOf" srcId="{2B19E5BF-6084-45E9-A4AF-FDCC112D81D2}" destId="{FD5949A6-095C-41CC-A96A-D3022429CFFC}" srcOrd="0" destOrd="0" presId="urn:microsoft.com/office/officeart/2005/8/layout/vList4#1"/>
    <dgm:cxn modelId="{43AEF6BC-DB99-4654-A313-116F98C80551}" type="presParOf" srcId="{2B19E5BF-6084-45E9-A4AF-FDCC112D81D2}" destId="{C24DEB7B-AAFE-4777-B8F6-0463A3E03E1B}" srcOrd="1" destOrd="0" presId="urn:microsoft.com/office/officeart/2005/8/layout/vList4#1"/>
    <dgm:cxn modelId="{6FF5F3BC-9858-45FA-9B64-CE87512028E5}" type="presParOf" srcId="{2B19E5BF-6084-45E9-A4AF-FDCC112D81D2}" destId="{A4AC18A5-FE0B-41F7-9A60-BCF3636A933C}" srcOrd="2" destOrd="0" presId="urn:microsoft.com/office/officeart/2005/8/layout/vList4#1"/>
    <dgm:cxn modelId="{92AACFD9-B96A-4AB0-B31B-5ACF6F8326B3}" type="presParOf" srcId="{3D04899B-D862-420D-8F49-1893A76AF67C}" destId="{45FC22E6-4E0A-4510-84BB-A948920C6FDA}" srcOrd="7" destOrd="0" presId="urn:microsoft.com/office/officeart/2005/8/layout/vList4#1"/>
    <dgm:cxn modelId="{C94F7414-B4A6-4A27-B029-F615085ABFE7}" type="presParOf" srcId="{3D04899B-D862-420D-8F49-1893A76AF67C}" destId="{92D2933D-6B9D-44AD-9181-4F5D8F00793C}" srcOrd="8" destOrd="0" presId="urn:microsoft.com/office/officeart/2005/8/layout/vList4#1"/>
    <dgm:cxn modelId="{A8D2F9D3-A91A-408E-9D79-F1C9C1009ECC}" type="presParOf" srcId="{92D2933D-6B9D-44AD-9181-4F5D8F00793C}" destId="{21987A41-88CE-4917-A47B-5C68237DC6A6}" srcOrd="0" destOrd="0" presId="urn:microsoft.com/office/officeart/2005/8/layout/vList4#1"/>
    <dgm:cxn modelId="{51F6FB8D-04BB-465A-92DE-10DC31BCE67A}" type="presParOf" srcId="{92D2933D-6B9D-44AD-9181-4F5D8F00793C}" destId="{AB2C5E68-71D1-45BF-8944-A26400AB737A}" srcOrd="1" destOrd="0" presId="urn:microsoft.com/office/officeart/2005/8/layout/vList4#1"/>
    <dgm:cxn modelId="{D7A873DC-3301-4ED0-9304-521CD5CD3BBB}" type="presParOf" srcId="{92D2933D-6B9D-44AD-9181-4F5D8F00793C}" destId="{9AC0065A-AD2B-4039-BB69-4C346A77488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3F4830-5CD4-4C71-985C-0708E9B0BE14}" type="doc">
      <dgm:prSet loTypeId="urn:microsoft.com/office/officeart/2005/8/layout/pyramid2" loCatId="pyramid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8450B70-D18C-4E1D-97E9-FA8BA06091D9}">
      <dgm:prSet phldrT="[Text]"/>
      <dgm:spPr/>
      <dgm:t>
        <a:bodyPr/>
        <a:lstStyle/>
        <a:p>
          <a:pPr algn="ctr" defTabSz="914400">
            <a:buNone/>
          </a:pPr>
          <a:r>
            <a:rPr lang="ru-RU" sz="1800" i="1" dirty="0" smtClean="0"/>
            <a:t>уровень фактов и репродуктивной деятельности 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D3A29EAE-789C-47E5-9852-BCEC72920C67}" type="parTrans" cxnId="{E5063A27-7015-42DC-B1DA-489D94936D4B}">
      <dgm:prSet/>
      <dgm:spPr/>
      <dgm:t>
        <a:bodyPr/>
        <a:lstStyle/>
        <a:p>
          <a:endParaRPr lang="ru-RU" noProof="0" dirty="0"/>
        </a:p>
      </dgm:t>
    </dgm:pt>
    <dgm:pt modelId="{5476BBDE-A636-40EE-8272-09D0B7700854}" type="sibTrans" cxnId="{E5063A27-7015-42DC-B1DA-489D94936D4B}">
      <dgm:prSet/>
      <dgm:spPr/>
      <dgm:t>
        <a:bodyPr/>
        <a:lstStyle/>
        <a:p>
          <a:endParaRPr lang="ru-RU" noProof="0" dirty="0"/>
        </a:p>
      </dgm:t>
    </dgm:pt>
    <dgm:pt modelId="{F20117B0-FCD8-4927-B2D0-4FE779DC2A9B}">
      <dgm:prSet phldrT="[Text]"/>
      <dgm:spPr/>
      <dgm:t>
        <a:bodyPr/>
        <a:lstStyle/>
        <a:p>
          <a:pPr algn="ctr" defTabSz="914400">
            <a:buNone/>
          </a:pPr>
          <a:r>
            <a:rPr lang="ru-RU" sz="1800" i="1" dirty="0" smtClean="0"/>
            <a:t>уровень выделения существенных</a:t>
          </a:r>
          <a:r>
            <a:rPr lang="ru-RU" sz="1800" dirty="0" smtClean="0"/>
            <a:t> связей и стремления к поисковой деятельности, связанной с прикладным ее характером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B7B5CF59-8994-46C1-B996-2D89DD31FA35}" type="parTrans" cxnId="{616F7DC2-8C47-419A-9301-3002DA2ECB22}">
      <dgm:prSet/>
      <dgm:spPr/>
      <dgm:t>
        <a:bodyPr/>
        <a:lstStyle/>
        <a:p>
          <a:endParaRPr lang="ru-RU" noProof="0" dirty="0"/>
        </a:p>
      </dgm:t>
    </dgm:pt>
    <dgm:pt modelId="{73C4C127-0365-4ABF-A0E4-A1536DE07080}" type="sibTrans" cxnId="{616F7DC2-8C47-419A-9301-3002DA2ECB22}">
      <dgm:prSet/>
      <dgm:spPr/>
      <dgm:t>
        <a:bodyPr/>
        <a:lstStyle/>
        <a:p>
          <a:endParaRPr lang="ru-RU" noProof="0" dirty="0"/>
        </a:p>
      </dgm:t>
    </dgm:pt>
    <dgm:pt modelId="{0D636056-30D8-4434-99F7-E38A6E2B8161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Группа В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BB5BFE0E-B039-45BE-BD5F-A1F8AB17574F}" type="parTrans" cxnId="{509F2F7C-8BDB-46E3-A012-91E3DFD74DCA}">
      <dgm:prSet/>
      <dgm:spPr/>
      <dgm:t>
        <a:bodyPr/>
        <a:lstStyle/>
        <a:p>
          <a:endParaRPr lang="ru-RU" noProof="0" dirty="0"/>
        </a:p>
      </dgm:t>
    </dgm:pt>
    <dgm:pt modelId="{29834D85-C3E6-4A35-9EB5-194ABE6020BC}" type="sibTrans" cxnId="{509F2F7C-8BDB-46E3-A012-91E3DFD74DCA}">
      <dgm:prSet/>
      <dgm:spPr/>
      <dgm:t>
        <a:bodyPr/>
        <a:lstStyle/>
        <a:p>
          <a:endParaRPr lang="ru-RU" noProof="0" dirty="0"/>
        </a:p>
      </dgm:t>
    </dgm:pt>
    <dgm:pt modelId="{EB73341C-FA6D-4FF7-B456-80B171416073}">
      <dgm:prSet phldrT="[Text]"/>
      <dgm:spPr/>
      <dgm:t>
        <a:bodyPr/>
        <a:lstStyle/>
        <a:p>
          <a:pPr algn="l" defTabSz="914400">
            <a:buNone/>
          </a:pP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5C5935E1-BAE2-4D91-8B68-D10D7258F065}" type="parTrans" cxnId="{6C0BB095-DBF9-4112-9471-CA1181FC05C4}">
      <dgm:prSet/>
      <dgm:spPr/>
      <dgm:t>
        <a:bodyPr/>
        <a:lstStyle/>
        <a:p>
          <a:endParaRPr lang="ru-RU" noProof="0" dirty="0"/>
        </a:p>
      </dgm:t>
    </dgm:pt>
    <dgm:pt modelId="{B0586EBB-0B75-4D86-AC0E-E8B7B8946A17}" type="sibTrans" cxnId="{6C0BB095-DBF9-4112-9471-CA1181FC05C4}">
      <dgm:prSet/>
      <dgm:spPr/>
      <dgm:t>
        <a:bodyPr/>
        <a:lstStyle/>
        <a:p>
          <a:endParaRPr lang="ru-RU" noProof="0" dirty="0"/>
        </a:p>
      </dgm:t>
    </dgm:pt>
    <dgm:pt modelId="{3791C0EA-2A16-4B79-AE66-267F4C96876D}">
      <dgm:prSet phldrT="[Text]"/>
      <dgm:spPr/>
      <dgm:t>
        <a:bodyPr/>
        <a:lstStyle/>
        <a:p>
          <a:pPr algn="l" defTabSz="914400">
            <a:buNone/>
          </a:pP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51AE5850-1421-4D2B-9EDB-A11AC19873DC}" type="parTrans" cxnId="{6CCAD765-FAAF-43CB-B066-63D48E3ACEB0}">
      <dgm:prSet/>
      <dgm:spPr/>
      <dgm:t>
        <a:bodyPr/>
        <a:lstStyle/>
        <a:p>
          <a:endParaRPr lang="ru-RU" noProof="0" dirty="0"/>
        </a:p>
      </dgm:t>
    </dgm:pt>
    <dgm:pt modelId="{E6EC0DB1-165D-4E4E-A44A-0C2D946F2E51}" type="sibTrans" cxnId="{6CCAD765-FAAF-43CB-B066-63D48E3ACEB0}">
      <dgm:prSet/>
      <dgm:spPr/>
      <dgm:t>
        <a:bodyPr/>
        <a:lstStyle/>
        <a:p>
          <a:endParaRPr lang="ru-RU" noProof="0" dirty="0"/>
        </a:p>
      </dgm:t>
    </dgm:pt>
    <dgm:pt modelId="{91C9E8DF-B573-42B5-ACE9-5ABEF8A44497}" type="pres">
      <dgm:prSet presAssocID="{A33F4830-5CD4-4C71-985C-0708E9B0BE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EB21DAB-2FF0-47AD-BDFC-56936730F9C5}" type="pres">
      <dgm:prSet presAssocID="{A33F4830-5CD4-4C71-985C-0708E9B0BE14}" presName="pyramid" presStyleLbl="node1" presStyleIdx="0" presStyleCnt="1"/>
      <dgm:spPr/>
    </dgm:pt>
    <dgm:pt modelId="{ABC4C416-5577-4123-85AD-E32011F3C59F}" type="pres">
      <dgm:prSet presAssocID="{A33F4830-5CD4-4C71-985C-0708E9B0BE14}" presName="theList" presStyleCnt="0"/>
      <dgm:spPr/>
    </dgm:pt>
    <dgm:pt modelId="{63C63868-674F-40F2-BAF3-F242880CE95A}" type="pres">
      <dgm:prSet presAssocID="{98450B70-D18C-4E1D-97E9-FA8BA06091D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B4AF-8BCF-455D-8A31-AA2D0DE0E8DA}" type="pres">
      <dgm:prSet presAssocID="{98450B70-D18C-4E1D-97E9-FA8BA06091D9}" presName="aSpace" presStyleCnt="0"/>
      <dgm:spPr/>
    </dgm:pt>
    <dgm:pt modelId="{C6DDC9E3-60E0-4BEF-BABE-B2A6869D62A0}" type="pres">
      <dgm:prSet presAssocID="{F20117B0-FCD8-4927-B2D0-4FE779DC2A9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39AE2-2F68-48F9-931F-4FA3CCCC5A11}" type="pres">
      <dgm:prSet presAssocID="{F20117B0-FCD8-4927-B2D0-4FE779DC2A9B}" presName="aSpace" presStyleCnt="0"/>
      <dgm:spPr/>
    </dgm:pt>
    <dgm:pt modelId="{BD26376C-0C10-49F3-9159-C44FFAB6BD2D}" type="pres">
      <dgm:prSet presAssocID="{0D636056-30D8-4434-99F7-E38A6E2B816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25030-AFC3-4832-9A13-75D30E3C31BB}" type="pres">
      <dgm:prSet presAssocID="{0D636056-30D8-4434-99F7-E38A6E2B8161}" presName="aSpace" presStyleCnt="0"/>
      <dgm:spPr/>
    </dgm:pt>
  </dgm:ptLst>
  <dgm:cxnLst>
    <dgm:cxn modelId="{616F7DC2-8C47-419A-9301-3002DA2ECB22}" srcId="{A33F4830-5CD4-4C71-985C-0708E9B0BE14}" destId="{F20117B0-FCD8-4927-B2D0-4FE779DC2A9B}" srcOrd="1" destOrd="0" parTransId="{B7B5CF59-8994-46C1-B996-2D89DD31FA35}" sibTransId="{73C4C127-0365-4ABF-A0E4-A1536DE07080}"/>
    <dgm:cxn modelId="{59FCF65D-8016-4E20-BAA1-24B28554CDEB}" type="presOf" srcId="{3791C0EA-2A16-4B79-AE66-267F4C96876D}" destId="{C6DDC9E3-60E0-4BEF-BABE-B2A6869D62A0}" srcOrd="0" destOrd="1" presId="urn:microsoft.com/office/officeart/2005/8/layout/pyramid2"/>
    <dgm:cxn modelId="{16DDF880-469A-42C1-85FE-10147274C6E3}" type="presOf" srcId="{A33F4830-5CD4-4C71-985C-0708E9B0BE14}" destId="{91C9E8DF-B573-42B5-ACE9-5ABEF8A44497}" srcOrd="0" destOrd="0" presId="urn:microsoft.com/office/officeart/2005/8/layout/pyramid2"/>
    <dgm:cxn modelId="{6CCAD765-FAAF-43CB-B066-63D48E3ACEB0}" srcId="{F20117B0-FCD8-4927-B2D0-4FE779DC2A9B}" destId="{3791C0EA-2A16-4B79-AE66-267F4C96876D}" srcOrd="0" destOrd="0" parTransId="{51AE5850-1421-4D2B-9EDB-A11AC19873DC}" sibTransId="{E6EC0DB1-165D-4E4E-A44A-0C2D946F2E51}"/>
    <dgm:cxn modelId="{F8764D01-8A6D-445C-B0FD-81916384B636}" type="presOf" srcId="{0D636056-30D8-4434-99F7-E38A6E2B8161}" destId="{BD26376C-0C10-49F3-9159-C44FFAB6BD2D}" srcOrd="0" destOrd="0" presId="urn:microsoft.com/office/officeart/2005/8/layout/pyramid2"/>
    <dgm:cxn modelId="{E5063A27-7015-42DC-B1DA-489D94936D4B}" srcId="{A33F4830-5CD4-4C71-985C-0708E9B0BE14}" destId="{98450B70-D18C-4E1D-97E9-FA8BA06091D9}" srcOrd="0" destOrd="0" parTransId="{D3A29EAE-789C-47E5-9852-BCEC72920C67}" sibTransId="{5476BBDE-A636-40EE-8272-09D0B7700854}"/>
    <dgm:cxn modelId="{6C0BB095-DBF9-4112-9471-CA1181FC05C4}" srcId="{98450B70-D18C-4E1D-97E9-FA8BA06091D9}" destId="{EB73341C-FA6D-4FF7-B456-80B171416073}" srcOrd="0" destOrd="0" parTransId="{5C5935E1-BAE2-4D91-8B68-D10D7258F065}" sibTransId="{B0586EBB-0B75-4D86-AC0E-E8B7B8946A17}"/>
    <dgm:cxn modelId="{EAE66429-10D6-4050-86BE-AF8D80BBF726}" type="presOf" srcId="{F20117B0-FCD8-4927-B2D0-4FE779DC2A9B}" destId="{C6DDC9E3-60E0-4BEF-BABE-B2A6869D62A0}" srcOrd="0" destOrd="0" presId="urn:microsoft.com/office/officeart/2005/8/layout/pyramid2"/>
    <dgm:cxn modelId="{9A906350-02EB-40F6-869E-AE76BDA6FC09}" type="presOf" srcId="{EB73341C-FA6D-4FF7-B456-80B171416073}" destId="{63C63868-674F-40F2-BAF3-F242880CE95A}" srcOrd="0" destOrd="1" presId="urn:microsoft.com/office/officeart/2005/8/layout/pyramid2"/>
    <dgm:cxn modelId="{509F2F7C-8BDB-46E3-A012-91E3DFD74DCA}" srcId="{A33F4830-5CD4-4C71-985C-0708E9B0BE14}" destId="{0D636056-30D8-4434-99F7-E38A6E2B8161}" srcOrd="2" destOrd="0" parTransId="{BB5BFE0E-B039-45BE-BD5F-A1F8AB17574F}" sibTransId="{29834D85-C3E6-4A35-9EB5-194ABE6020BC}"/>
    <dgm:cxn modelId="{F1810557-6CB9-4FD5-8DB4-4C895C9E84F6}" type="presOf" srcId="{98450B70-D18C-4E1D-97E9-FA8BA06091D9}" destId="{63C63868-674F-40F2-BAF3-F242880CE95A}" srcOrd="0" destOrd="0" presId="urn:microsoft.com/office/officeart/2005/8/layout/pyramid2"/>
    <dgm:cxn modelId="{89E5F3BD-4E1D-4E1D-A7E6-D47E33D92EAD}" type="presParOf" srcId="{91C9E8DF-B573-42B5-ACE9-5ABEF8A44497}" destId="{DEB21DAB-2FF0-47AD-BDFC-56936730F9C5}" srcOrd="0" destOrd="0" presId="urn:microsoft.com/office/officeart/2005/8/layout/pyramid2"/>
    <dgm:cxn modelId="{FBC32A67-9F67-4ABD-8A4B-CE9866465018}" type="presParOf" srcId="{91C9E8DF-B573-42B5-ACE9-5ABEF8A44497}" destId="{ABC4C416-5577-4123-85AD-E32011F3C59F}" srcOrd="1" destOrd="0" presId="urn:microsoft.com/office/officeart/2005/8/layout/pyramid2"/>
    <dgm:cxn modelId="{E3479403-961A-4BD0-A8C6-1AEB37DA047A}" type="presParOf" srcId="{ABC4C416-5577-4123-85AD-E32011F3C59F}" destId="{63C63868-674F-40F2-BAF3-F242880CE95A}" srcOrd="0" destOrd="0" presId="urn:microsoft.com/office/officeart/2005/8/layout/pyramid2"/>
    <dgm:cxn modelId="{F5072F4C-1A0A-47A9-A813-164CCC499CCA}" type="presParOf" srcId="{ABC4C416-5577-4123-85AD-E32011F3C59F}" destId="{3BB3B4AF-8BCF-455D-8A31-AA2D0DE0E8DA}" srcOrd="1" destOrd="0" presId="urn:microsoft.com/office/officeart/2005/8/layout/pyramid2"/>
    <dgm:cxn modelId="{E0F0F1C3-C845-4629-8C8D-12755333D9DA}" type="presParOf" srcId="{ABC4C416-5577-4123-85AD-E32011F3C59F}" destId="{C6DDC9E3-60E0-4BEF-BABE-B2A6869D62A0}" srcOrd="2" destOrd="0" presId="urn:microsoft.com/office/officeart/2005/8/layout/pyramid2"/>
    <dgm:cxn modelId="{3873B05E-A81C-48A1-935D-280D2A9F4ADB}" type="presParOf" srcId="{ABC4C416-5577-4123-85AD-E32011F3C59F}" destId="{52D39AE2-2F68-48F9-931F-4FA3CCCC5A11}" srcOrd="3" destOrd="0" presId="urn:microsoft.com/office/officeart/2005/8/layout/pyramid2"/>
    <dgm:cxn modelId="{0B4A1B64-3ADF-4A8E-88EE-71639F4B5CCE}" type="presParOf" srcId="{ABC4C416-5577-4123-85AD-E32011F3C59F}" destId="{BD26376C-0C10-49F3-9159-C44FFAB6BD2D}" srcOrd="4" destOrd="0" presId="urn:microsoft.com/office/officeart/2005/8/layout/pyramid2"/>
    <dgm:cxn modelId="{31C2C675-8781-463E-BBC6-86348817233E}" type="presParOf" srcId="{ABC4C416-5577-4123-85AD-E32011F3C59F}" destId="{B0025030-AFC3-4832-9A13-75D30E3C31B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3F4830-5CD4-4C71-985C-0708E9B0BE14}" type="doc">
      <dgm:prSet loTypeId="urn:microsoft.com/office/officeart/2005/8/layout/pyramid2" loCatId="pyramid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8450B70-D18C-4E1D-97E9-FA8BA06091D9}">
      <dgm:prSet phldrT="[Text]"/>
      <dgm:spPr/>
      <dgm:t>
        <a:bodyPr/>
        <a:lstStyle/>
        <a:p>
          <a:pPr algn="ctr" defTabSz="914400">
            <a:buNone/>
          </a:pPr>
          <a:r>
            <a:rPr lang="ru-RU" sz="1800" i="1" dirty="0" smtClean="0"/>
            <a:t>уровень вскрытия существенных закономерностей и глубоких причинно-следственных связей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D3A29EAE-789C-47E5-9852-BCEC72920C67}" type="parTrans" cxnId="{E5063A27-7015-42DC-B1DA-489D94936D4B}">
      <dgm:prSet/>
      <dgm:spPr/>
      <dgm:t>
        <a:bodyPr/>
        <a:lstStyle/>
        <a:p>
          <a:endParaRPr lang="ru-RU" noProof="0" dirty="0"/>
        </a:p>
      </dgm:t>
    </dgm:pt>
    <dgm:pt modelId="{5476BBDE-A636-40EE-8272-09D0B7700854}" type="sibTrans" cxnId="{E5063A27-7015-42DC-B1DA-489D94936D4B}">
      <dgm:prSet/>
      <dgm:spPr/>
      <dgm:t>
        <a:bodyPr/>
        <a:lstStyle/>
        <a:p>
          <a:endParaRPr lang="ru-RU" noProof="0" dirty="0"/>
        </a:p>
      </dgm:t>
    </dgm:pt>
    <dgm:pt modelId="{F20117B0-FCD8-4927-B2D0-4FE779DC2A9B}">
      <dgm:prSet phldrT="[Text]" custT="1"/>
      <dgm:spPr/>
      <dgm:t>
        <a:bodyPr/>
        <a:lstStyle/>
        <a:p>
          <a:pPr algn="ctr" defTabSz="914400">
            <a:buNone/>
          </a:pPr>
          <a:r>
            <a:rPr lang="ru-RU" sz="1400" i="1" dirty="0" smtClean="0">
              <a:latin typeface="Calibri" pitchFamily="34" charset="0"/>
              <a:cs typeface="Calibri" pitchFamily="34" charset="0"/>
            </a:rPr>
            <a:t>уровень выделения существенных связей и стремления к поисковой деятельности, связанной с прикладным ее характером</a:t>
          </a:r>
          <a:endParaRPr lang="ru-RU" sz="1400" b="0" i="1" noProof="0" dirty="0">
            <a:latin typeface="Calibri" pitchFamily="34" charset="0"/>
            <a:ea typeface="+mn-ea"/>
            <a:cs typeface="Calibri" pitchFamily="34" charset="0"/>
          </a:endParaRPr>
        </a:p>
      </dgm:t>
    </dgm:pt>
    <dgm:pt modelId="{B7B5CF59-8994-46C1-B996-2D89DD31FA35}" type="parTrans" cxnId="{616F7DC2-8C47-419A-9301-3002DA2ECB22}">
      <dgm:prSet/>
      <dgm:spPr/>
      <dgm:t>
        <a:bodyPr/>
        <a:lstStyle/>
        <a:p>
          <a:endParaRPr lang="ru-RU" noProof="0" dirty="0"/>
        </a:p>
      </dgm:t>
    </dgm:pt>
    <dgm:pt modelId="{73C4C127-0365-4ABF-A0E4-A1536DE07080}" type="sibTrans" cxnId="{616F7DC2-8C47-419A-9301-3002DA2ECB22}">
      <dgm:prSet/>
      <dgm:spPr/>
      <dgm:t>
        <a:bodyPr/>
        <a:lstStyle/>
        <a:p>
          <a:endParaRPr lang="ru-RU" noProof="0" dirty="0"/>
        </a:p>
      </dgm:t>
    </dgm:pt>
    <dgm:pt modelId="{0D636056-30D8-4434-99F7-E38A6E2B8161}">
      <dgm:prSet phldrT="[Text]"/>
      <dgm:spPr/>
      <dgm:t>
        <a:bodyPr/>
        <a:lstStyle/>
        <a:p>
          <a:pPr algn="ctr" defTabSz="914400">
            <a:buNone/>
          </a:pPr>
          <a:r>
            <a:rPr lang="ru-RU" sz="1800" i="1" dirty="0" smtClean="0"/>
            <a:t>уровень фактов и репродуктивной деятельности 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BB5BFE0E-B039-45BE-BD5F-A1F8AB17574F}" type="parTrans" cxnId="{509F2F7C-8BDB-46E3-A012-91E3DFD74DCA}">
      <dgm:prSet/>
      <dgm:spPr/>
      <dgm:t>
        <a:bodyPr/>
        <a:lstStyle/>
        <a:p>
          <a:endParaRPr lang="ru-RU" noProof="0" dirty="0"/>
        </a:p>
      </dgm:t>
    </dgm:pt>
    <dgm:pt modelId="{29834D85-C3E6-4A35-9EB5-194ABE6020BC}" type="sibTrans" cxnId="{509F2F7C-8BDB-46E3-A012-91E3DFD74DCA}">
      <dgm:prSet/>
      <dgm:spPr/>
      <dgm:t>
        <a:bodyPr/>
        <a:lstStyle/>
        <a:p>
          <a:endParaRPr lang="ru-RU" noProof="0" dirty="0"/>
        </a:p>
      </dgm:t>
    </dgm:pt>
    <dgm:pt modelId="{EB73341C-FA6D-4FF7-B456-80B171416073}">
      <dgm:prSet phldrT="[Text]"/>
      <dgm:spPr/>
      <dgm:t>
        <a:bodyPr/>
        <a:lstStyle/>
        <a:p>
          <a:pPr algn="l" defTabSz="914400">
            <a:buNone/>
          </a:pP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5C5935E1-BAE2-4D91-8B68-D10D7258F065}" type="parTrans" cxnId="{6C0BB095-DBF9-4112-9471-CA1181FC05C4}">
      <dgm:prSet/>
      <dgm:spPr/>
      <dgm:t>
        <a:bodyPr/>
        <a:lstStyle/>
        <a:p>
          <a:endParaRPr lang="ru-RU" noProof="0" dirty="0"/>
        </a:p>
      </dgm:t>
    </dgm:pt>
    <dgm:pt modelId="{B0586EBB-0B75-4D86-AC0E-E8B7B8946A17}" type="sibTrans" cxnId="{6C0BB095-DBF9-4112-9471-CA1181FC05C4}">
      <dgm:prSet/>
      <dgm:spPr/>
      <dgm:t>
        <a:bodyPr/>
        <a:lstStyle/>
        <a:p>
          <a:endParaRPr lang="ru-RU" noProof="0" dirty="0"/>
        </a:p>
      </dgm:t>
    </dgm:pt>
    <dgm:pt modelId="{91C9E8DF-B573-42B5-ACE9-5ABEF8A44497}" type="pres">
      <dgm:prSet presAssocID="{A33F4830-5CD4-4C71-985C-0708E9B0BE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EB21DAB-2FF0-47AD-BDFC-56936730F9C5}" type="pres">
      <dgm:prSet presAssocID="{A33F4830-5CD4-4C71-985C-0708E9B0BE14}" presName="pyramid" presStyleLbl="node1" presStyleIdx="0" presStyleCnt="1"/>
      <dgm:spPr/>
    </dgm:pt>
    <dgm:pt modelId="{ABC4C416-5577-4123-85AD-E32011F3C59F}" type="pres">
      <dgm:prSet presAssocID="{A33F4830-5CD4-4C71-985C-0708E9B0BE14}" presName="theList" presStyleCnt="0"/>
      <dgm:spPr/>
    </dgm:pt>
    <dgm:pt modelId="{63C63868-674F-40F2-BAF3-F242880CE95A}" type="pres">
      <dgm:prSet presAssocID="{98450B70-D18C-4E1D-97E9-FA8BA06091D9}" presName="aNode" presStyleLbl="fgAcc1" presStyleIdx="0" presStyleCnt="3" custLinFactY="-116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B4AF-8BCF-455D-8A31-AA2D0DE0E8DA}" type="pres">
      <dgm:prSet presAssocID="{98450B70-D18C-4E1D-97E9-FA8BA06091D9}" presName="aSpace" presStyleCnt="0"/>
      <dgm:spPr/>
    </dgm:pt>
    <dgm:pt modelId="{C6DDC9E3-60E0-4BEF-BABE-B2A6869D62A0}" type="pres">
      <dgm:prSet presAssocID="{F20117B0-FCD8-4927-B2D0-4FE779DC2A9B}" presName="aNode" presStyleLbl="fgAcc1" presStyleIdx="1" presStyleCnt="3" custLinFactNeighborX="-1010" custLinFactNeighborY="83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39AE2-2F68-48F9-931F-4FA3CCCC5A11}" type="pres">
      <dgm:prSet presAssocID="{F20117B0-FCD8-4927-B2D0-4FE779DC2A9B}" presName="aSpace" presStyleCnt="0"/>
      <dgm:spPr/>
    </dgm:pt>
    <dgm:pt modelId="{BD26376C-0C10-49F3-9159-C44FFAB6BD2D}" type="pres">
      <dgm:prSet presAssocID="{0D636056-30D8-4434-99F7-E38A6E2B8161}" presName="aNode" presStyleLbl="fgAcc1" presStyleIdx="2" presStyleCnt="3" custLinFactY="34583" custLinFactNeighborX="-15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25030-AFC3-4832-9A13-75D30E3C31BB}" type="pres">
      <dgm:prSet presAssocID="{0D636056-30D8-4434-99F7-E38A6E2B8161}" presName="aSpace" presStyleCnt="0"/>
      <dgm:spPr/>
    </dgm:pt>
  </dgm:ptLst>
  <dgm:cxnLst>
    <dgm:cxn modelId="{616F7DC2-8C47-419A-9301-3002DA2ECB22}" srcId="{A33F4830-5CD4-4C71-985C-0708E9B0BE14}" destId="{F20117B0-FCD8-4927-B2D0-4FE779DC2A9B}" srcOrd="1" destOrd="0" parTransId="{B7B5CF59-8994-46C1-B996-2D89DD31FA35}" sibTransId="{73C4C127-0365-4ABF-A0E4-A1536DE07080}"/>
    <dgm:cxn modelId="{A9152919-DEA6-48D9-B7DB-2FEFC060C4E3}" type="presOf" srcId="{98450B70-D18C-4E1D-97E9-FA8BA06091D9}" destId="{63C63868-674F-40F2-BAF3-F242880CE95A}" srcOrd="0" destOrd="0" presId="urn:microsoft.com/office/officeart/2005/8/layout/pyramid2"/>
    <dgm:cxn modelId="{9F928D9F-1E2C-4381-9DC6-386BF50608B9}" type="presOf" srcId="{0D636056-30D8-4434-99F7-E38A6E2B8161}" destId="{BD26376C-0C10-49F3-9159-C44FFAB6BD2D}" srcOrd="0" destOrd="0" presId="urn:microsoft.com/office/officeart/2005/8/layout/pyramid2"/>
    <dgm:cxn modelId="{7485BFE6-1EA7-4B60-AA8A-92D6C2583924}" type="presOf" srcId="{F20117B0-FCD8-4927-B2D0-4FE779DC2A9B}" destId="{C6DDC9E3-60E0-4BEF-BABE-B2A6869D62A0}" srcOrd="0" destOrd="0" presId="urn:microsoft.com/office/officeart/2005/8/layout/pyramid2"/>
    <dgm:cxn modelId="{E5063A27-7015-42DC-B1DA-489D94936D4B}" srcId="{A33F4830-5CD4-4C71-985C-0708E9B0BE14}" destId="{98450B70-D18C-4E1D-97E9-FA8BA06091D9}" srcOrd="0" destOrd="0" parTransId="{D3A29EAE-789C-47E5-9852-BCEC72920C67}" sibTransId="{5476BBDE-A636-40EE-8272-09D0B7700854}"/>
    <dgm:cxn modelId="{6C0BB095-DBF9-4112-9471-CA1181FC05C4}" srcId="{98450B70-D18C-4E1D-97E9-FA8BA06091D9}" destId="{EB73341C-FA6D-4FF7-B456-80B171416073}" srcOrd="0" destOrd="0" parTransId="{5C5935E1-BAE2-4D91-8B68-D10D7258F065}" sibTransId="{B0586EBB-0B75-4D86-AC0E-E8B7B8946A17}"/>
    <dgm:cxn modelId="{054BEEA8-0D5F-4BC6-9FDF-80C846398809}" type="presOf" srcId="{EB73341C-FA6D-4FF7-B456-80B171416073}" destId="{63C63868-674F-40F2-BAF3-F242880CE95A}" srcOrd="0" destOrd="1" presId="urn:microsoft.com/office/officeart/2005/8/layout/pyramid2"/>
    <dgm:cxn modelId="{509F2F7C-8BDB-46E3-A012-91E3DFD74DCA}" srcId="{A33F4830-5CD4-4C71-985C-0708E9B0BE14}" destId="{0D636056-30D8-4434-99F7-E38A6E2B8161}" srcOrd="2" destOrd="0" parTransId="{BB5BFE0E-B039-45BE-BD5F-A1F8AB17574F}" sibTransId="{29834D85-C3E6-4A35-9EB5-194ABE6020BC}"/>
    <dgm:cxn modelId="{B5D92CE0-590F-4BF5-9C2E-84C760529EAF}" type="presOf" srcId="{A33F4830-5CD4-4C71-985C-0708E9B0BE14}" destId="{91C9E8DF-B573-42B5-ACE9-5ABEF8A44497}" srcOrd="0" destOrd="0" presId="urn:microsoft.com/office/officeart/2005/8/layout/pyramid2"/>
    <dgm:cxn modelId="{FD58BBBE-9812-41A6-AD1A-012E5D4FFAC0}" type="presParOf" srcId="{91C9E8DF-B573-42B5-ACE9-5ABEF8A44497}" destId="{DEB21DAB-2FF0-47AD-BDFC-56936730F9C5}" srcOrd="0" destOrd="0" presId="urn:microsoft.com/office/officeart/2005/8/layout/pyramid2"/>
    <dgm:cxn modelId="{E069E598-0045-4765-BBD6-73227E812E63}" type="presParOf" srcId="{91C9E8DF-B573-42B5-ACE9-5ABEF8A44497}" destId="{ABC4C416-5577-4123-85AD-E32011F3C59F}" srcOrd="1" destOrd="0" presId="urn:microsoft.com/office/officeart/2005/8/layout/pyramid2"/>
    <dgm:cxn modelId="{758E4FC7-A48C-49CB-BDE2-2E074BBAD871}" type="presParOf" srcId="{ABC4C416-5577-4123-85AD-E32011F3C59F}" destId="{63C63868-674F-40F2-BAF3-F242880CE95A}" srcOrd="0" destOrd="0" presId="urn:microsoft.com/office/officeart/2005/8/layout/pyramid2"/>
    <dgm:cxn modelId="{C0C986B6-E00A-474A-A1D5-BE79E1D552D9}" type="presParOf" srcId="{ABC4C416-5577-4123-85AD-E32011F3C59F}" destId="{3BB3B4AF-8BCF-455D-8A31-AA2D0DE0E8DA}" srcOrd="1" destOrd="0" presId="urn:microsoft.com/office/officeart/2005/8/layout/pyramid2"/>
    <dgm:cxn modelId="{1EF2FDC1-F137-44FA-BB86-7184F1D265A4}" type="presParOf" srcId="{ABC4C416-5577-4123-85AD-E32011F3C59F}" destId="{C6DDC9E3-60E0-4BEF-BABE-B2A6869D62A0}" srcOrd="2" destOrd="0" presId="urn:microsoft.com/office/officeart/2005/8/layout/pyramid2"/>
    <dgm:cxn modelId="{CD46CC10-8DF6-426A-858B-C0F8400AA697}" type="presParOf" srcId="{ABC4C416-5577-4123-85AD-E32011F3C59F}" destId="{52D39AE2-2F68-48F9-931F-4FA3CCCC5A11}" srcOrd="3" destOrd="0" presId="urn:microsoft.com/office/officeart/2005/8/layout/pyramid2"/>
    <dgm:cxn modelId="{1FCA9B29-F358-4BFB-8106-4B11311B7627}" type="presParOf" srcId="{ABC4C416-5577-4123-85AD-E32011F3C59F}" destId="{BD26376C-0C10-49F3-9159-C44FFAB6BD2D}" srcOrd="4" destOrd="0" presId="urn:microsoft.com/office/officeart/2005/8/layout/pyramid2"/>
    <dgm:cxn modelId="{485943C0-5E79-40B4-95B8-FF2383E5FC63}" type="presParOf" srcId="{ABC4C416-5577-4123-85AD-E32011F3C59F}" destId="{B0025030-AFC3-4832-9A13-75D30E3C31B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112776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340301" y="243840"/>
          <a:ext cx="1811684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340301" y="1828799"/>
          <a:ext cx="1811684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rPr>
            <a:t>интерес – как выгода, корысть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(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стремлении к приобретению моральных и материальных благ)</a:t>
          </a:r>
          <a:endParaRPr lang="ru-RU" sz="1600" b="0" i="0" kern="1200" dirty="0">
            <a:latin typeface="Corbel"/>
            <a:ea typeface="+mn-ea"/>
            <a:cs typeface="+mn-cs"/>
          </a:endParaRPr>
        </a:p>
      </dsp:txBody>
      <dsp:txXfrm rot="10800000">
        <a:off x="340301" y="1828799"/>
        <a:ext cx="1811684" cy="2235200"/>
      </dsp:txXfrm>
    </dsp:sp>
    <dsp:sp modelId="{BF646D7A-C7D0-4489-A68F-61F32B7DB0C6}">
      <dsp:nvSpPr>
        <dsp:cNvPr id="0" name=""/>
        <dsp:cNvSpPr/>
      </dsp:nvSpPr>
      <dsp:spPr>
        <a:xfrm>
          <a:off x="2333154" y="243840"/>
          <a:ext cx="1811684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tile tx="0" ty="0" sx="30000" sy="3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333154" y="1828799"/>
          <a:ext cx="1811684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525708"/>
                <a:satOff val="6240"/>
                <a:lumOff val="-4559"/>
                <a:alphaOff val="0"/>
                <a:satMod val="103000"/>
                <a:lumMod val="118000"/>
              </a:schemeClr>
            </a:gs>
            <a:gs pos="50000">
              <a:schemeClr val="accent2">
                <a:hueOff val="-525708"/>
                <a:satOff val="6240"/>
                <a:lumOff val="-4559"/>
                <a:alphaOff val="0"/>
                <a:satMod val="89000"/>
                <a:lumMod val="91000"/>
              </a:schemeClr>
            </a:gs>
            <a:gs pos="100000">
              <a:schemeClr val="accent2">
                <a:hueOff val="-525708"/>
                <a:satOff val="6240"/>
                <a:lumOff val="-455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сочувствие другому человеку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 smtClean="0">
              <a:solidFill>
                <a:schemeClr val="tx1"/>
              </a:solidFill>
              <a:effectLst/>
            </a:rPr>
            <a:t>(</a:t>
          </a:r>
          <a:r>
            <a:rPr lang="ru-RU" sz="1600" kern="1200" dirty="0" smtClean="0">
              <a:solidFill>
                <a:schemeClr val="tx1"/>
              </a:solidFill>
            </a:rPr>
            <a:t>проявляется в межличностных отношениях )</a:t>
          </a:r>
          <a:endParaRPr lang="ru-RU" sz="1600" b="0" i="0" kern="1200" dirty="0">
            <a:solidFill>
              <a:schemeClr val="tx1"/>
            </a:solidFill>
            <a:latin typeface="Corbel"/>
            <a:ea typeface="+mn-ea"/>
            <a:cs typeface="+mn-cs"/>
          </a:endParaRPr>
        </a:p>
      </dsp:txBody>
      <dsp:txXfrm rot="10800000">
        <a:off x="2333154" y="1828799"/>
        <a:ext cx="1811684" cy="2235200"/>
      </dsp:txXfrm>
    </dsp:sp>
    <dsp:sp modelId="{41BC1ABA-1F87-4B1E-94EC-41724CD12655}">
      <dsp:nvSpPr>
        <dsp:cNvPr id="0" name=""/>
        <dsp:cNvSpPr/>
      </dsp:nvSpPr>
      <dsp:spPr>
        <a:xfrm>
          <a:off x="4619636" y="243840"/>
          <a:ext cx="1811684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26007" y="1828799"/>
          <a:ext cx="2398942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051416"/>
                <a:satOff val="12479"/>
                <a:lumOff val="-9118"/>
                <a:alphaOff val="0"/>
                <a:satMod val="103000"/>
                <a:lumMod val="118000"/>
              </a:schemeClr>
            </a:gs>
            <a:gs pos="50000">
              <a:schemeClr val="accent2">
                <a:hueOff val="-1051416"/>
                <a:satOff val="12479"/>
                <a:lumOff val="-9118"/>
                <a:alphaOff val="0"/>
                <a:satMod val="89000"/>
                <a:lumMod val="91000"/>
              </a:schemeClr>
            </a:gs>
            <a:gs pos="100000">
              <a:schemeClr val="accent2">
                <a:hueOff val="-1051416"/>
                <a:satOff val="12479"/>
                <a:lumOff val="-911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занимательность, развлекательность</a:t>
          </a:r>
          <a:r>
            <a:rPr lang="ru-RU" sz="2000" kern="1200" dirty="0" smtClean="0">
              <a:latin typeface="Calibri" pitchFamily="34" charset="0"/>
              <a:cs typeface="Calibri" pitchFamily="34" charset="0"/>
            </a:rPr>
            <a:t>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solidFill>
                <a:schemeClr val="tx1"/>
              </a:solidFill>
            </a:rPr>
            <a:t>(характеризует деятельность, не связанную с глубиной познания)</a:t>
          </a:r>
          <a:endParaRPr lang="ru-RU" sz="1600" b="0" i="0" kern="1200" dirty="0">
            <a:solidFill>
              <a:schemeClr val="tx1"/>
            </a:solidFill>
            <a:latin typeface="Corbel"/>
            <a:ea typeface="+mn-ea"/>
            <a:cs typeface="+mn-cs"/>
          </a:endParaRPr>
        </a:p>
      </dsp:txBody>
      <dsp:txXfrm rot="10800000">
        <a:off x="4326007" y="1828799"/>
        <a:ext cx="2398942" cy="2235200"/>
      </dsp:txXfrm>
    </dsp:sp>
    <dsp:sp modelId="{D88C7409-AB93-4FE3-A61D-F51EE8A4B008}">
      <dsp:nvSpPr>
        <dsp:cNvPr id="0" name=""/>
        <dsp:cNvSpPr/>
      </dsp:nvSpPr>
      <dsp:spPr>
        <a:xfrm>
          <a:off x="7019439" y="243840"/>
          <a:ext cx="1811684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tile tx="0" ty="0" sx="60000" sy="6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906118" y="1828799"/>
          <a:ext cx="203832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577124"/>
                <a:satOff val="18719"/>
                <a:lumOff val="-13677"/>
                <a:alphaOff val="0"/>
                <a:satMod val="103000"/>
                <a:lumMod val="118000"/>
              </a:schemeClr>
            </a:gs>
            <a:gs pos="50000">
              <a:schemeClr val="accent2">
                <a:hueOff val="-1577124"/>
                <a:satOff val="18719"/>
                <a:lumOff val="-13677"/>
                <a:alphaOff val="0"/>
                <a:satMod val="89000"/>
                <a:lumMod val="91000"/>
              </a:schemeClr>
            </a:gs>
            <a:gs pos="100000">
              <a:schemeClr val="accent2">
                <a:hueOff val="-1577124"/>
                <a:satOff val="18719"/>
                <a:lumOff val="-1367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внимание, возбуждение человека чем-то значительным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ea typeface="+mn-ea"/>
            <a:cs typeface="Calibri" pitchFamily="34" charset="0"/>
          </a:endParaRPr>
        </a:p>
      </dsp:txBody>
      <dsp:txXfrm rot="10800000">
        <a:off x="6906118" y="1828799"/>
        <a:ext cx="2038326" cy="2235200"/>
      </dsp:txXfrm>
    </dsp:sp>
    <dsp:sp modelId="{B68F94D2-D73D-420A-802B-DFDC9BE4ED4C}">
      <dsp:nvSpPr>
        <dsp:cNvPr id="0" name=""/>
        <dsp:cNvSpPr/>
      </dsp:nvSpPr>
      <dsp:spPr>
        <a:xfrm>
          <a:off x="9125613" y="243840"/>
          <a:ext cx="1811684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/>
          <a:srcRect/>
          <a:tile tx="889000" ty="0" sx="90000" sy="90000" flip="none" algn="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9125613" y="1828799"/>
          <a:ext cx="1811684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2102832"/>
                <a:satOff val="24958"/>
                <a:lumOff val="-18236"/>
                <a:alphaOff val="0"/>
                <a:satMod val="103000"/>
                <a:lumMod val="118000"/>
              </a:schemeClr>
            </a:gs>
            <a:gs pos="50000">
              <a:schemeClr val="accent2">
                <a:hueOff val="-2102832"/>
                <a:satOff val="24958"/>
                <a:lumOff val="-18236"/>
                <a:alphaOff val="0"/>
                <a:satMod val="89000"/>
                <a:lumMod val="91000"/>
              </a:schemeClr>
            </a:gs>
            <a:gs pos="100000">
              <a:schemeClr val="accent2">
                <a:hueOff val="-2102832"/>
                <a:satOff val="24958"/>
                <a:lumOff val="-1823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интерес – как нужда, потребность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(связан с мотивом познавательной деятельности)</a:t>
          </a:r>
          <a:endParaRPr lang="ru-RU" sz="1600" b="0" i="0" kern="1200" dirty="0">
            <a:solidFill>
              <a:schemeClr val="tx1"/>
            </a:solidFill>
            <a:effectLst/>
            <a:latin typeface="Calibri" pitchFamily="34" charset="0"/>
            <a:ea typeface="+mn-ea"/>
            <a:cs typeface="Calibri" pitchFamily="34" charset="0"/>
          </a:endParaRPr>
        </a:p>
      </dsp:txBody>
      <dsp:txXfrm rot="10800000">
        <a:off x="9125613" y="1828799"/>
        <a:ext cx="1811684" cy="223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DC158-D5CF-44D3-AC74-FD003E28D70A}">
      <dsp:nvSpPr>
        <dsp:cNvPr id="0" name=""/>
        <dsp:cNvSpPr/>
      </dsp:nvSpPr>
      <dsp:spPr>
        <a:xfrm rot="2562974">
          <a:off x="3624453" y="4212598"/>
          <a:ext cx="904974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904974" y="24609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94016-D3A5-4FCE-8301-70944FF87E8F}">
      <dsp:nvSpPr>
        <dsp:cNvPr id="0" name=""/>
        <dsp:cNvSpPr/>
      </dsp:nvSpPr>
      <dsp:spPr>
        <a:xfrm>
          <a:off x="3744488" y="2974084"/>
          <a:ext cx="1006791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006791" y="24609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EA4B-0890-4220-9556-1CDDFB0A4512}">
      <dsp:nvSpPr>
        <dsp:cNvPr id="0" name=""/>
        <dsp:cNvSpPr/>
      </dsp:nvSpPr>
      <dsp:spPr>
        <a:xfrm rot="18869339">
          <a:off x="3623773" y="1719871"/>
          <a:ext cx="687603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687603" y="24609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1294181" y="1557337"/>
          <a:ext cx="2882713" cy="2882713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tile tx="-184150" ty="-406400" sx="40000" sy="40000" flip="none" algn="tl"/>
        </a:blip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93AC-D3AD-4B28-9115-39B8C4A3C7C0}">
      <dsp:nvSpPr>
        <dsp:cNvPr id="0" name=""/>
        <dsp:cNvSpPr/>
      </dsp:nvSpPr>
      <dsp:spPr>
        <a:xfrm>
          <a:off x="3918446" y="1751"/>
          <a:ext cx="1823045" cy="1729627"/>
        </a:xfrm>
        <a:prstGeom prst="ellipse">
          <a:avLst/>
        </a:prstGeom>
        <a:solidFill>
          <a:schemeClr val="bg2">
            <a:lumMod val="2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smtClean="0">
              <a:latin typeface="Calibri"/>
              <a:ea typeface="+mn-ea"/>
              <a:cs typeface="+mn-cs"/>
            </a:rPr>
            <a:t>Интерес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smtClean="0">
              <a:latin typeface="Calibri"/>
              <a:ea typeface="+mn-ea"/>
              <a:cs typeface="+mn-cs"/>
            </a:rPr>
            <a:t>интеллектуальный</a:t>
          </a:r>
          <a:endParaRPr lang="ru-RU" sz="1200" b="0" i="0" kern="1200" dirty="0">
            <a:latin typeface="Calibri"/>
            <a:ea typeface="+mn-ea"/>
            <a:cs typeface="+mn-cs"/>
          </a:endParaRPr>
        </a:p>
      </dsp:txBody>
      <dsp:txXfrm>
        <a:off x="3918446" y="1751"/>
        <a:ext cx="1823045" cy="1729627"/>
      </dsp:txXfrm>
    </dsp:sp>
    <dsp:sp modelId="{165DC621-B2C0-4549-964A-6C5A16796B82}">
      <dsp:nvSpPr>
        <dsp:cNvPr id="0" name=""/>
        <dsp:cNvSpPr/>
      </dsp:nvSpPr>
      <dsp:spPr>
        <a:xfrm>
          <a:off x="5797683" y="1751"/>
          <a:ext cx="2734567" cy="172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связан с умственной деятельностью</a:t>
          </a:r>
          <a:endParaRPr lang="ru-RU" sz="1800" b="0" i="0" kern="1200" dirty="0">
            <a:latin typeface="Calibri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связан с </a:t>
          </a:r>
          <a:r>
            <a:rPr lang="ru-RU" sz="1800" kern="1200" dirty="0" smtClean="0"/>
            <a:t>познавательными процессами учащихся</a:t>
          </a:r>
          <a:endParaRPr lang="ru-RU" sz="1800" b="0" i="0" kern="1200" dirty="0">
            <a:latin typeface="Calibri"/>
            <a:ea typeface="+mn-ea"/>
            <a:cs typeface="+mn-cs"/>
          </a:endParaRPr>
        </a:p>
      </dsp:txBody>
      <dsp:txXfrm>
        <a:off x="5797683" y="1751"/>
        <a:ext cx="2734567" cy="1729627"/>
      </dsp:txXfrm>
    </dsp:sp>
    <dsp:sp modelId="{2351FE39-4179-4DB3-94A8-84EFD1524303}">
      <dsp:nvSpPr>
        <dsp:cNvPr id="0" name=""/>
        <dsp:cNvSpPr/>
      </dsp:nvSpPr>
      <dsp:spPr>
        <a:xfrm>
          <a:off x="4751279" y="2133880"/>
          <a:ext cx="1729627" cy="1729627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smtClean="0">
              <a:latin typeface="Calibri"/>
              <a:ea typeface="+mn-ea"/>
              <a:cs typeface="+mn-cs"/>
            </a:rPr>
            <a:t>Интерес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smtClean="0">
              <a:latin typeface="Calibri"/>
              <a:ea typeface="+mn-ea"/>
              <a:cs typeface="+mn-cs"/>
            </a:rPr>
            <a:t>эмоциональный</a:t>
          </a:r>
          <a:endParaRPr lang="ru-RU" sz="1200" b="0" i="0" kern="1200" dirty="0">
            <a:latin typeface="Calibri"/>
            <a:ea typeface="+mn-ea"/>
            <a:cs typeface="+mn-cs"/>
          </a:endParaRPr>
        </a:p>
      </dsp:txBody>
      <dsp:txXfrm>
        <a:off x="4751279" y="2133880"/>
        <a:ext cx="1729627" cy="1729627"/>
      </dsp:txXfrm>
    </dsp:sp>
    <dsp:sp modelId="{0BE2FF25-E3C6-4F63-A072-FBDC9C3F6BED}">
      <dsp:nvSpPr>
        <dsp:cNvPr id="0" name=""/>
        <dsp:cNvSpPr/>
      </dsp:nvSpPr>
      <dsp:spPr>
        <a:xfrm>
          <a:off x="6653870" y="2133880"/>
          <a:ext cx="2594441" cy="172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связан с</a:t>
          </a:r>
          <a:r>
            <a:rPr lang="ru-RU" sz="1800" kern="1200" dirty="0" smtClean="0"/>
            <a:t> чувством удовольствия</a:t>
          </a:r>
          <a:endParaRPr lang="ru-RU" sz="1800" b="0" i="0" kern="1200" dirty="0">
            <a:latin typeface="Calibri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связан с чувством радости</a:t>
          </a:r>
          <a:endParaRPr lang="ru-RU" sz="1800" b="0" i="0" kern="1200" dirty="0">
            <a:latin typeface="Calibri"/>
            <a:ea typeface="+mn-ea"/>
            <a:cs typeface="+mn-cs"/>
          </a:endParaRPr>
        </a:p>
      </dsp:txBody>
      <dsp:txXfrm>
        <a:off x="6653870" y="2133880"/>
        <a:ext cx="2594441" cy="1729627"/>
      </dsp:txXfrm>
    </dsp:sp>
    <dsp:sp modelId="{8176EEDF-F573-4220-AC4D-C8DBE2CCB231}">
      <dsp:nvSpPr>
        <dsp:cNvPr id="0" name=""/>
        <dsp:cNvSpPr/>
      </dsp:nvSpPr>
      <dsp:spPr>
        <a:xfrm>
          <a:off x="4179977" y="4266008"/>
          <a:ext cx="1729627" cy="1729627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smtClean="0">
              <a:latin typeface="Calibri"/>
              <a:ea typeface="+mn-ea"/>
              <a:cs typeface="+mn-cs"/>
            </a:rPr>
            <a:t>Интерес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smtClean="0">
              <a:latin typeface="Calibri"/>
              <a:ea typeface="+mn-ea"/>
              <a:cs typeface="+mn-cs"/>
            </a:rPr>
            <a:t>волюнтаристский</a:t>
          </a:r>
          <a:endParaRPr lang="ru-RU" sz="1200" b="0" i="0" kern="1200" dirty="0">
            <a:latin typeface="Calibri"/>
            <a:ea typeface="+mn-ea"/>
            <a:cs typeface="+mn-cs"/>
          </a:endParaRPr>
        </a:p>
      </dsp:txBody>
      <dsp:txXfrm>
        <a:off x="4179977" y="4266008"/>
        <a:ext cx="1729627" cy="1729627"/>
      </dsp:txXfrm>
    </dsp:sp>
    <dsp:sp modelId="{C302A07B-55BD-4964-87A5-153E84EB806C}">
      <dsp:nvSpPr>
        <dsp:cNvPr id="0" name=""/>
        <dsp:cNvSpPr/>
      </dsp:nvSpPr>
      <dsp:spPr>
        <a:xfrm>
          <a:off x="6082568" y="4266008"/>
          <a:ext cx="2594441" cy="172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связан </a:t>
          </a:r>
          <a:r>
            <a:rPr lang="ru-RU" sz="1800" kern="1200" dirty="0" smtClean="0"/>
            <a:t>с волевыми качествами личности, которые могут преодолеть трудности при обучении</a:t>
          </a:r>
          <a:endParaRPr lang="ru-RU" sz="1800" b="0" i="0" kern="1200" dirty="0">
            <a:latin typeface="Calibri"/>
            <a:ea typeface="+mn-ea"/>
            <a:cs typeface="+mn-cs"/>
          </a:endParaRPr>
        </a:p>
      </dsp:txBody>
      <dsp:txXfrm>
        <a:off x="6082568" y="4266008"/>
        <a:ext cx="2594441" cy="17296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9E225-4415-4192-B50B-602DB591CBA2}">
      <dsp:nvSpPr>
        <dsp:cNvPr id="0" name=""/>
        <dsp:cNvSpPr/>
      </dsp:nvSpPr>
      <dsp:spPr>
        <a:xfrm rot="16200000">
          <a:off x="-484972" y="489333"/>
          <a:ext cx="3422880" cy="2444213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Первый </a:t>
          </a: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шаг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smtClean="0"/>
            <a:t>Любопытство</a:t>
          </a:r>
          <a:endParaRPr lang="ru-RU" sz="2200" b="0" i="0" kern="1200" dirty="0">
            <a:latin typeface="Tw Cen MT Condensed"/>
            <a:ea typeface="+mn-ea"/>
            <a:cs typeface="+mn-cs"/>
          </a:endParaRPr>
        </a:p>
      </dsp:txBody>
      <dsp:txXfrm rot="16200000">
        <a:off x="-484972" y="489333"/>
        <a:ext cx="3422880" cy="2444213"/>
      </dsp:txXfrm>
    </dsp:sp>
    <dsp:sp modelId="{1EB62D43-4E38-49DB-8E30-7C0D6038ACCD}">
      <dsp:nvSpPr>
        <dsp:cNvPr id="0" name=""/>
        <dsp:cNvSpPr/>
      </dsp:nvSpPr>
      <dsp:spPr>
        <a:xfrm rot="16200000">
          <a:off x="2466561" y="182709"/>
          <a:ext cx="3422880" cy="3057461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-16543"/>
                <a:lumOff val="12994"/>
                <a:alphaOff val="0"/>
                <a:satMod val="103000"/>
                <a:lumMod val="118000"/>
              </a:schemeClr>
            </a:gs>
            <a:gs pos="50000">
              <a:schemeClr val="accent5">
                <a:shade val="80000"/>
                <a:hueOff val="0"/>
                <a:satOff val="-16543"/>
                <a:lumOff val="12994"/>
                <a:alphaOff val="0"/>
                <a:satMod val="89000"/>
                <a:lumMod val="91000"/>
              </a:schemeClr>
            </a:gs>
            <a:gs pos="100000">
              <a:schemeClr val="accent5">
                <a:shade val="80000"/>
                <a:hueOff val="0"/>
                <a:satOff val="-16543"/>
                <a:lumOff val="12994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Второй </a:t>
          </a: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шаг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smtClean="0"/>
            <a:t>Любознательность</a:t>
          </a:r>
          <a:endParaRPr lang="ru-RU" sz="2200" b="0" i="0" kern="1200" dirty="0">
            <a:latin typeface="Tw Cen MT Condensed"/>
            <a:ea typeface="+mn-ea"/>
            <a:cs typeface="+mn-cs"/>
          </a:endParaRPr>
        </a:p>
      </dsp:txBody>
      <dsp:txXfrm rot="16200000">
        <a:off x="2466561" y="182709"/>
        <a:ext cx="3422880" cy="3057461"/>
      </dsp:txXfrm>
    </dsp:sp>
    <dsp:sp modelId="{5E193A34-0702-4BCA-AD5D-77BD35FFB6A6}">
      <dsp:nvSpPr>
        <dsp:cNvPr id="0" name=""/>
        <dsp:cNvSpPr/>
      </dsp:nvSpPr>
      <dsp:spPr>
        <a:xfrm rot="16200000">
          <a:off x="5570557" y="336870"/>
          <a:ext cx="3422880" cy="2749138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-33085"/>
                <a:lumOff val="25988"/>
                <a:alphaOff val="0"/>
                <a:satMod val="103000"/>
                <a:lumMod val="118000"/>
              </a:schemeClr>
            </a:gs>
            <a:gs pos="50000">
              <a:schemeClr val="accent5">
                <a:shade val="80000"/>
                <a:hueOff val="0"/>
                <a:satOff val="-33085"/>
                <a:lumOff val="25988"/>
                <a:alphaOff val="0"/>
                <a:satMod val="89000"/>
                <a:lumMod val="91000"/>
              </a:schemeClr>
            </a:gs>
            <a:gs pos="100000">
              <a:schemeClr val="accent5">
                <a:shade val="80000"/>
                <a:hueOff val="0"/>
                <a:satOff val="-33085"/>
                <a:lumOff val="2598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Третий </a:t>
          </a: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шаг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smtClean="0"/>
            <a:t>Познавательный интерес</a:t>
          </a:r>
          <a:endParaRPr lang="ru-RU" sz="2200" b="0" i="0" kern="1200" dirty="0">
            <a:latin typeface="Tw Cen MT Condensed"/>
            <a:ea typeface="+mn-ea"/>
            <a:cs typeface="+mn-cs"/>
          </a:endParaRPr>
        </a:p>
      </dsp:txBody>
      <dsp:txXfrm rot="16200000">
        <a:off x="5570557" y="336870"/>
        <a:ext cx="3422880" cy="2749138"/>
      </dsp:txXfrm>
    </dsp:sp>
    <dsp:sp modelId="{7D319365-36DD-468B-8BCF-1A1263F25619}">
      <dsp:nvSpPr>
        <dsp:cNvPr id="0" name=""/>
        <dsp:cNvSpPr/>
      </dsp:nvSpPr>
      <dsp:spPr>
        <a:xfrm rot="16200000">
          <a:off x="8483798" y="373464"/>
          <a:ext cx="3422880" cy="2675951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-49628"/>
                <a:lumOff val="38982"/>
                <a:alphaOff val="0"/>
                <a:satMod val="103000"/>
                <a:lumMod val="118000"/>
              </a:schemeClr>
            </a:gs>
            <a:gs pos="50000">
              <a:schemeClr val="accent5">
                <a:shade val="80000"/>
                <a:hueOff val="0"/>
                <a:satOff val="-49628"/>
                <a:lumOff val="38982"/>
                <a:alphaOff val="0"/>
                <a:satMod val="89000"/>
                <a:lumMod val="91000"/>
              </a:schemeClr>
            </a:gs>
            <a:gs pos="100000">
              <a:schemeClr val="accent5">
                <a:shade val="80000"/>
                <a:hueOff val="0"/>
                <a:satOff val="-49628"/>
                <a:lumOff val="38982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Четвертый </a:t>
          </a:r>
          <a:r>
            <a:rPr lang="ru-RU" sz="1800" b="0" i="0" kern="1200" dirty="0" smtClean="0">
              <a:latin typeface="Tw Cen MT Condensed"/>
              <a:ea typeface="+mn-ea"/>
              <a:cs typeface="+mn-cs"/>
            </a:rPr>
            <a:t>шаг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smtClean="0"/>
            <a:t>Теоретический</a:t>
          </a:r>
          <a:r>
            <a:rPr lang="ru-RU" sz="2200" b="1" i="1" kern="1200" dirty="0" smtClean="0"/>
            <a:t> </a:t>
          </a:r>
          <a:r>
            <a:rPr lang="ru-RU" sz="2200" b="1" kern="1200" dirty="0" smtClean="0"/>
            <a:t>интерес</a:t>
          </a:r>
          <a:endParaRPr lang="ru-RU" sz="2200" b="0" i="0" kern="1200" dirty="0">
            <a:latin typeface="Tw Cen MT Condensed"/>
            <a:ea typeface="+mn-ea"/>
            <a:cs typeface="+mn-cs"/>
          </a:endParaRPr>
        </a:p>
      </dsp:txBody>
      <dsp:txXfrm rot="16200000">
        <a:off x="8483798" y="373464"/>
        <a:ext cx="3422880" cy="26759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9642393" cy="107915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91440" rIns="91440" bIns="914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создание благоприятных объективных материальных предпосылок (например, оборудование кабинета)</a:t>
          </a:r>
          <a:endParaRPr lang="ru-RU" sz="2400" b="0" i="0" kern="120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036394" y="0"/>
        <a:ext cx="7605998" cy="1079154"/>
      </dsp:txXfrm>
    </dsp:sp>
    <dsp:sp modelId="{36133411-8FE4-4491-BA08-56144C63CB99}">
      <dsp:nvSpPr>
        <dsp:cNvPr id="0" name=""/>
        <dsp:cNvSpPr/>
      </dsp:nvSpPr>
      <dsp:spPr>
        <a:xfrm>
          <a:off x="107915" y="107915"/>
          <a:ext cx="1928478" cy="863323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1187069"/>
          <a:ext cx="9642393" cy="1079154"/>
        </a:xfrm>
        <a:prstGeom prst="round2DiagRect">
          <a:avLst/>
        </a:prstGeom>
        <a:gradFill rotWithShape="0">
          <a:gsLst>
            <a:gs pos="0">
              <a:schemeClr val="accent3">
                <a:hueOff val="247445"/>
                <a:satOff val="9269"/>
                <a:lumOff val="6765"/>
                <a:alphaOff val="0"/>
                <a:satMod val="103000"/>
                <a:lumMod val="118000"/>
              </a:schemeClr>
            </a:gs>
            <a:gs pos="50000">
              <a:schemeClr val="accent3">
                <a:hueOff val="247445"/>
                <a:satOff val="9269"/>
                <a:lumOff val="6765"/>
                <a:alphaOff val="0"/>
                <a:satMod val="89000"/>
                <a:lumMod val="91000"/>
              </a:schemeClr>
            </a:gs>
            <a:gs pos="100000">
              <a:schemeClr val="accent3">
                <a:hueOff val="247445"/>
                <a:satOff val="9269"/>
                <a:lumOff val="676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91440" rIns="91440" bIns="914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подготовка «умственной почвы» – накопление предварительных знаний, умений и навыков</a:t>
          </a:r>
          <a:endParaRPr lang="ru-RU" sz="2400" b="0" i="0" kern="120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036394" y="1187069"/>
        <a:ext cx="7605998" cy="1079154"/>
      </dsp:txXfrm>
    </dsp:sp>
    <dsp:sp modelId="{8B82C056-6D44-4EC6-B428-208028A042F5}">
      <dsp:nvSpPr>
        <dsp:cNvPr id="0" name=""/>
        <dsp:cNvSpPr/>
      </dsp:nvSpPr>
      <dsp:spPr>
        <a:xfrm>
          <a:off x="107915" y="1294984"/>
          <a:ext cx="1928478" cy="863323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2374138"/>
          <a:ext cx="9642393" cy="1079154"/>
        </a:xfrm>
        <a:prstGeom prst="round2DiagRect">
          <a:avLst/>
        </a:prstGeom>
        <a:gradFill rotWithShape="0">
          <a:gsLst>
            <a:gs pos="0">
              <a:schemeClr val="accent3">
                <a:hueOff val="494889"/>
                <a:satOff val="18538"/>
                <a:lumOff val="13530"/>
                <a:alphaOff val="0"/>
                <a:satMod val="103000"/>
                <a:lumMod val="118000"/>
              </a:schemeClr>
            </a:gs>
            <a:gs pos="50000">
              <a:schemeClr val="accent3">
                <a:hueOff val="494889"/>
                <a:satOff val="18538"/>
                <a:lumOff val="13530"/>
                <a:alphaOff val="0"/>
                <a:satMod val="89000"/>
                <a:lumMod val="91000"/>
              </a:schemeClr>
            </a:gs>
            <a:gs pos="100000">
              <a:schemeClr val="accent3">
                <a:hueOff val="494889"/>
                <a:satOff val="18538"/>
                <a:lumOff val="1353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91440" rIns="91440" bIns="914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подготовка «нравственной почвы» – создание                у учащихся положительного отношения к учению и школе</a:t>
          </a:r>
          <a:endParaRPr lang="ru-RU" sz="2400" b="0" i="0" kern="120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036394" y="2374138"/>
        <a:ext cx="7605998" cy="1079154"/>
      </dsp:txXfrm>
    </dsp:sp>
    <dsp:sp modelId="{0B2BB8AA-4092-4C07-BA8C-D47A4D6D5285}">
      <dsp:nvSpPr>
        <dsp:cNvPr id="0" name=""/>
        <dsp:cNvSpPr/>
      </dsp:nvSpPr>
      <dsp:spPr>
        <a:xfrm>
          <a:off x="107915" y="2482054"/>
          <a:ext cx="1928478" cy="863323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3561208"/>
          <a:ext cx="9642393" cy="1079154"/>
        </a:xfrm>
        <a:prstGeom prst="round2DiagRect">
          <a:avLst/>
        </a:prstGeom>
        <a:gradFill rotWithShape="0">
          <a:gsLst>
            <a:gs pos="0">
              <a:schemeClr val="accent3">
                <a:hueOff val="742334"/>
                <a:satOff val="27808"/>
                <a:lumOff val="20295"/>
                <a:alphaOff val="0"/>
                <a:satMod val="103000"/>
                <a:lumMod val="118000"/>
              </a:schemeClr>
            </a:gs>
            <a:gs pos="50000">
              <a:schemeClr val="accent3">
                <a:hueOff val="742334"/>
                <a:satOff val="27808"/>
                <a:lumOff val="20295"/>
                <a:alphaOff val="0"/>
                <a:satMod val="89000"/>
                <a:lumMod val="91000"/>
              </a:schemeClr>
            </a:gs>
            <a:gs pos="100000">
              <a:schemeClr val="accent3">
                <a:hueOff val="742334"/>
                <a:satOff val="27808"/>
                <a:lumOff val="2029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воспитание эмоционально-положительного отношения к учению – создание положительных переживаний, связанных со всем тем, что сопровождает усвоение данного предмета, раздела, темы</a:t>
          </a:r>
          <a:endParaRPr lang="ru-RU" sz="2000" b="0" i="0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036394" y="3561208"/>
        <a:ext cx="7605998" cy="1079154"/>
      </dsp:txXfrm>
    </dsp:sp>
    <dsp:sp modelId="{C24DEB7B-AAFE-4777-B8F6-0463A3E03E1B}">
      <dsp:nvSpPr>
        <dsp:cNvPr id="0" name=""/>
        <dsp:cNvSpPr/>
      </dsp:nvSpPr>
      <dsp:spPr>
        <a:xfrm>
          <a:off x="107915" y="3669123"/>
          <a:ext cx="1928478" cy="863323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4748277"/>
          <a:ext cx="9642393" cy="1079154"/>
        </a:xfrm>
        <a:prstGeom prst="round2DiagRect">
          <a:avLst/>
        </a:prstGeom>
        <a:gradFill rotWithShape="0">
          <a:gsLst>
            <a:gs pos="0">
              <a:schemeClr val="accent3">
                <a:hueOff val="989779"/>
                <a:satOff val="37077"/>
                <a:lumOff val="27060"/>
                <a:alphaOff val="0"/>
                <a:satMod val="103000"/>
                <a:lumMod val="118000"/>
              </a:schemeClr>
            </a:gs>
            <a:gs pos="50000">
              <a:schemeClr val="accent3">
                <a:hueOff val="989779"/>
                <a:satOff val="37077"/>
                <a:lumOff val="27060"/>
                <a:alphaOff val="0"/>
                <a:satMod val="89000"/>
                <a:lumMod val="91000"/>
              </a:schemeClr>
            </a:gs>
            <a:gs pos="100000">
              <a:schemeClr val="accent3">
                <a:hueOff val="989779"/>
                <a:satOff val="37077"/>
                <a:lumOff val="2706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создание сознательного отношения к учению – понимание его практического значения, перспективы развития </a:t>
          </a:r>
          <a:endParaRPr lang="ru-RU" sz="2000" b="0" i="0" kern="1200" dirty="0">
            <a:latin typeface="Calibri" pitchFamily="34" charset="0"/>
            <a:ea typeface="+mn-ea"/>
            <a:cs typeface="Calibri" pitchFamily="34" charset="0"/>
          </a:endParaRPr>
        </a:p>
      </dsp:txBody>
      <dsp:txXfrm>
        <a:off x="2036394" y="4748277"/>
        <a:ext cx="7605998" cy="1079154"/>
      </dsp:txXfrm>
    </dsp:sp>
    <dsp:sp modelId="{AB2C5E68-71D1-45BF-8944-A26400AB737A}">
      <dsp:nvSpPr>
        <dsp:cNvPr id="0" name=""/>
        <dsp:cNvSpPr/>
      </dsp:nvSpPr>
      <dsp:spPr>
        <a:xfrm>
          <a:off x="107915" y="4856193"/>
          <a:ext cx="1928478" cy="863323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21DAB-2FF0-47AD-BDFC-56936730F9C5}">
      <dsp:nvSpPr>
        <dsp:cNvPr id="0" name=""/>
        <dsp:cNvSpPr/>
      </dsp:nvSpPr>
      <dsp:spPr>
        <a:xfrm>
          <a:off x="883350" y="0"/>
          <a:ext cx="4706471" cy="4706471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63868-674F-40F2-BAF3-F242880CE95A}">
      <dsp:nvSpPr>
        <dsp:cNvPr id="0" name=""/>
        <dsp:cNvSpPr/>
      </dsp:nvSpPr>
      <dsp:spPr>
        <a:xfrm>
          <a:off x="3236585" y="473174"/>
          <a:ext cx="3059206" cy="111410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 smtClean="0"/>
            <a:t>уровень фактов и репродуктивной деятельности </a:t>
          </a:r>
          <a:endParaRPr lang="ru-RU" sz="1200" b="0" i="0" kern="1200" noProof="0" dirty="0">
            <a:latin typeface="Century Gothic"/>
            <a:ea typeface="+mn-ea"/>
            <a:cs typeface="+mn-cs"/>
          </a:endParaRP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0" i="0" kern="1200" noProof="0" dirty="0">
            <a:latin typeface="Century Gothic"/>
            <a:ea typeface="+mn-ea"/>
            <a:cs typeface="+mn-cs"/>
          </a:endParaRPr>
        </a:p>
      </dsp:txBody>
      <dsp:txXfrm>
        <a:off x="3236585" y="473174"/>
        <a:ext cx="3059206" cy="1114109"/>
      </dsp:txXfrm>
    </dsp:sp>
    <dsp:sp modelId="{C6DDC9E3-60E0-4BEF-BABE-B2A6869D62A0}">
      <dsp:nvSpPr>
        <dsp:cNvPr id="0" name=""/>
        <dsp:cNvSpPr/>
      </dsp:nvSpPr>
      <dsp:spPr>
        <a:xfrm>
          <a:off x="3236585" y="1726548"/>
          <a:ext cx="3059206" cy="111410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 smtClean="0"/>
            <a:t>уровень выделения существенных</a:t>
          </a:r>
          <a:r>
            <a:rPr lang="ru-RU" sz="1200" kern="1200" dirty="0" smtClean="0"/>
            <a:t> связей и стремления к поисковой деятельности, связанной с прикладным ее характером</a:t>
          </a:r>
          <a:endParaRPr lang="ru-RU" sz="1200" b="0" i="0" kern="1200" noProof="0" dirty="0">
            <a:latin typeface="Century Gothic"/>
            <a:ea typeface="+mn-ea"/>
            <a:cs typeface="+mn-cs"/>
          </a:endParaRP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0" i="0" kern="1200" noProof="0" dirty="0">
            <a:latin typeface="Century Gothic"/>
            <a:ea typeface="+mn-ea"/>
            <a:cs typeface="+mn-cs"/>
          </a:endParaRPr>
        </a:p>
      </dsp:txBody>
      <dsp:txXfrm>
        <a:off x="3236585" y="1726548"/>
        <a:ext cx="3059206" cy="1114109"/>
      </dsp:txXfrm>
    </dsp:sp>
    <dsp:sp modelId="{BD26376C-0C10-49F3-9159-C44FFAB6BD2D}">
      <dsp:nvSpPr>
        <dsp:cNvPr id="0" name=""/>
        <dsp:cNvSpPr/>
      </dsp:nvSpPr>
      <dsp:spPr>
        <a:xfrm>
          <a:off x="3236585" y="2979922"/>
          <a:ext cx="3059206" cy="111410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noProof="0" dirty="0" smtClean="0">
              <a:latin typeface="Century Gothic"/>
              <a:ea typeface="+mn-ea"/>
              <a:cs typeface="+mn-cs"/>
            </a:rPr>
            <a:t>Группа В</a:t>
          </a:r>
          <a:endParaRPr lang="ru-RU" sz="1200" b="0" i="0" kern="1200" noProof="0" dirty="0">
            <a:latin typeface="Century Gothic"/>
            <a:ea typeface="+mn-ea"/>
            <a:cs typeface="+mn-cs"/>
          </a:endParaRPr>
        </a:p>
      </dsp:txBody>
      <dsp:txXfrm>
        <a:off x="3236585" y="2979922"/>
        <a:ext cx="3059206" cy="11141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21DAB-2FF0-47AD-BDFC-56936730F9C5}">
      <dsp:nvSpPr>
        <dsp:cNvPr id="0" name=""/>
        <dsp:cNvSpPr/>
      </dsp:nvSpPr>
      <dsp:spPr>
        <a:xfrm>
          <a:off x="0" y="0"/>
          <a:ext cx="4667292" cy="5405717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63868-674F-40F2-BAF3-F242880CE95A}">
      <dsp:nvSpPr>
        <dsp:cNvPr id="0" name=""/>
        <dsp:cNvSpPr/>
      </dsp:nvSpPr>
      <dsp:spPr>
        <a:xfrm>
          <a:off x="2333646" y="234174"/>
          <a:ext cx="3033739" cy="127963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 smtClean="0"/>
            <a:t>уровень вскрытия существенных закономерностей и глубоких причинно-следственных связей</a:t>
          </a:r>
          <a:endParaRPr lang="ru-RU" sz="1400" b="0" i="0" kern="1200" noProof="0" dirty="0">
            <a:latin typeface="Century Gothic"/>
            <a:ea typeface="+mn-ea"/>
            <a:cs typeface="+mn-cs"/>
          </a:endParaRP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i="0" kern="1200" noProof="0" dirty="0">
            <a:latin typeface="Century Gothic"/>
            <a:ea typeface="+mn-ea"/>
            <a:cs typeface="+mn-cs"/>
          </a:endParaRPr>
        </a:p>
      </dsp:txBody>
      <dsp:txXfrm>
        <a:off x="2333646" y="234174"/>
        <a:ext cx="3033739" cy="1279634"/>
      </dsp:txXfrm>
    </dsp:sp>
    <dsp:sp modelId="{C6DDC9E3-60E0-4BEF-BABE-B2A6869D62A0}">
      <dsp:nvSpPr>
        <dsp:cNvPr id="0" name=""/>
        <dsp:cNvSpPr/>
      </dsp:nvSpPr>
      <dsp:spPr>
        <a:xfrm>
          <a:off x="2303005" y="2116917"/>
          <a:ext cx="3033739" cy="127963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 smtClean="0">
              <a:latin typeface="Calibri" pitchFamily="34" charset="0"/>
              <a:cs typeface="Calibri" pitchFamily="34" charset="0"/>
            </a:rPr>
            <a:t>уровень выделения существенных связей и стремления к поисковой деятельности, связанной с прикладным ее характером</a:t>
          </a:r>
          <a:endParaRPr lang="ru-RU" sz="1400" b="0" i="1" kern="1200" noProof="0" dirty="0">
            <a:latin typeface="Calibri" pitchFamily="34" charset="0"/>
            <a:ea typeface="+mn-ea"/>
            <a:cs typeface="Calibri" pitchFamily="34" charset="0"/>
          </a:endParaRPr>
        </a:p>
      </dsp:txBody>
      <dsp:txXfrm>
        <a:off x="2303005" y="2116917"/>
        <a:ext cx="3033739" cy="1279634"/>
      </dsp:txXfrm>
    </dsp:sp>
    <dsp:sp modelId="{BD26376C-0C10-49F3-9159-C44FFAB6BD2D}">
      <dsp:nvSpPr>
        <dsp:cNvPr id="0" name=""/>
        <dsp:cNvSpPr/>
      </dsp:nvSpPr>
      <dsp:spPr>
        <a:xfrm>
          <a:off x="2287684" y="4025144"/>
          <a:ext cx="3033739" cy="127963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 smtClean="0"/>
            <a:t>уровень фактов и репродуктивной деятельности </a:t>
          </a:r>
          <a:endParaRPr lang="ru-RU" sz="1400" b="0" i="0" kern="1200" noProof="0" dirty="0">
            <a:latin typeface="Century Gothic"/>
            <a:ea typeface="+mn-ea"/>
            <a:cs typeface="+mn-cs"/>
          </a:endParaRPr>
        </a:p>
      </dsp:txBody>
      <dsp:txXfrm>
        <a:off x="2287684" y="4025144"/>
        <a:ext cx="3033739" cy="1279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2;&#1045;&#1053;&#1058;&#1040;&#1053;&#1040;-&#1043;&#1056;&#1040;&#1060;_2012-2013\&#1042;&#1045;&#1053;&#1058;&#1040;&#1053;&#1040;-&#1043;&#1056;&#1040;&#1060;_2011-2012\&#1045;&#1088;&#1072;&#1083;&#1072;&#1096;_&#1074;&#1099;&#1087;&#1091;&#1089;&#1082;10_19763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2;&#1045;&#1053;&#1058;&#1040;&#1053;&#1040;-&#1043;&#1056;&#1040;&#1060;_2012-2013\&#1055;&#1086;&#1083;&#1077;&#1090;%20&#1074;&#1086;&#1082;&#1088;&#1091;&#1075;%20&#1047;&#1077;&#1084;&#1083;&#1080;%20&#1079;&#1072;%2060%20&#1089;&#1077;&#1082;&#1091;&#1085;&#1076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4053" y="0"/>
            <a:ext cx="9360418" cy="2656878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Средства активизации познавательного интереса учащихся 5-6 классов на уроках географии и во внеурочной работе</a:t>
            </a:r>
            <a:endParaRPr lang="ru-RU" sz="4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486960888"/>
              </p:ext>
            </p:extLst>
          </p:nvPr>
        </p:nvGraphicFramePr>
        <p:xfrm>
          <a:off x="403412" y="1508237"/>
          <a:ext cx="11537575" cy="342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стадии формирования познавательного интереса у учащихся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8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789E225-4415-4192-B50B-602DB59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graphicEl>
                                              <a:dgm id="{E789E225-4415-4192-B50B-602DB59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E789E225-4415-4192-B50B-602DB59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graphicEl>
                                              <a:dgm id="{E789E225-4415-4192-B50B-602DB591C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20">
                                            <p:graphicEl>
                                              <a:dgm id="{E789E225-4415-4192-B50B-602DB59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EB62D43-4E38-49DB-8E30-7C0D6038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graphicEl>
                                              <a:dgm id="{1EB62D43-4E38-49DB-8E30-7C0D6038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graphicEl>
                                              <a:dgm id="{1EB62D43-4E38-49DB-8E30-7C0D6038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graphicEl>
                                              <a:dgm id="{1EB62D43-4E38-49DB-8E30-7C0D6038A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1000" spd="-100000" fill="hold"/>
                                        <p:tgtEl>
                                          <p:spTgt spid="20">
                                            <p:graphicEl>
                                              <a:dgm id="{1EB62D43-4E38-49DB-8E30-7C0D6038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E193A34-0702-4BCA-AD5D-77BD35FF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graphicEl>
                                              <a:dgm id="{5E193A34-0702-4BCA-AD5D-77BD35FF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graphicEl>
                                              <a:dgm id="{5E193A34-0702-4BCA-AD5D-77BD35FF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graphicEl>
                                              <a:dgm id="{5E193A34-0702-4BCA-AD5D-77BD35FFB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20">
                                            <p:graphicEl>
                                              <a:dgm id="{5E193A34-0702-4BCA-AD5D-77BD35FF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D319365-36DD-468B-8BCF-1A1263F2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graphicEl>
                                              <a:dgm id="{7D319365-36DD-468B-8BCF-1A1263F2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7D319365-36DD-468B-8BCF-1A1263F2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graphicEl>
                                              <a:dgm id="{7D319365-36DD-468B-8BCF-1A1263F25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20">
                                            <p:graphicEl>
                                              <a:dgm id="{7D319365-36DD-468B-8BCF-1A1263F2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  <p:bldGraphic spid="20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91496810"/>
              </p:ext>
            </p:extLst>
          </p:nvPr>
        </p:nvGraphicFramePr>
        <p:xfrm>
          <a:off x="1303279" y="657047"/>
          <a:ext cx="9642393" cy="583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9501" y="0"/>
            <a:ext cx="9619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первоначальные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формирования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интереса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431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94" y="34918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формировании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интереса школьника в учебном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10988" y="1957769"/>
            <a:ext cx="112686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 Максимальная опора на активную мыслительную деятельность учащихся: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ситуации решения познавательных задач;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ситуации активного поиска, догадок, размышления;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ситуации мыслительного напряжения;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ситуации противоречивости суждений, столкновений различных  позиций, в которых необходимо разобраться самому, принять решение встать на определенную точку зрения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94" y="34918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формировании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интереса школьника в учебном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10988" y="2388656"/>
            <a:ext cx="112686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Ведение учебного процесса на оптимальном уровне развития учащихся. При этом учителю приходится иметь дело с тем, чтобы постоянно обучать учащихся множеству умений и навыков в своей области. Например, в обучении географии важны умения работы с картой, статистическими материалами, приборами 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инструментами, моделями 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т.д.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94" y="34918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формировании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интереса школьника в учебном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10988" y="2819543"/>
            <a:ext cx="112686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Эмоциональная атмосфера обучения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положительный эмоциональный тонус учебного процесса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Здесь благополучная эмоциональная атмосфера обучения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учения сопряжена с деятельностью и общением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94" y="34918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формировании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интереса школьника в учебном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10988" y="2173212"/>
            <a:ext cx="112686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Благоприятное общение в учебном процессе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Общение учащихся друг с другом и с учителями создает многообразнейшую гамму отношений, опосредованное влияние которых на интерес к учению очень велико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Стремление к общению с товарищами, с желанными учителями само по себе может быть сильным мотивом учения и в то же время способствовать укреплению познавательного интереса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682" y="268505"/>
            <a:ext cx="8933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и сформированности познавательного интереса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9711045"/>
              </p:ext>
            </p:extLst>
          </p:nvPr>
        </p:nvGraphicFramePr>
        <p:xfrm>
          <a:off x="3792072" y="1465729"/>
          <a:ext cx="7179142" cy="470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172" y="4894727"/>
            <a:ext cx="5208404" cy="176156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545454"/>
              </a:buClr>
              <a:buSzPct val="80000"/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открытый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и непосредственный интерес к новым фактам, занимательным явлениям, которые фигурируют в информации, получаемой учениками на уроке</a:t>
            </a:r>
            <a:endParaRPr lang="ru-RU" sz="2400" b="0" i="0" dirty="0">
              <a:solidFill>
                <a:srgbClr val="545454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39711045"/>
              </p:ext>
            </p:extLst>
          </p:nvPr>
        </p:nvGraphicFramePr>
        <p:xfrm>
          <a:off x="6264320" y="766482"/>
          <a:ext cx="5367386" cy="540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618655" y="2411505"/>
            <a:ext cx="5208404" cy="23756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интерес к познанию существенных свойств предметов или явлений, составляющих более глубокую и часто невидимую их внутреннюю суть. Этот уровень требует поиска, догадки, активного оперирования имеющимися знаниями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2102" y="542361"/>
            <a:ext cx="5208404" cy="17705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интерес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школьника к причинно-следственным связям, выявлению закономерностей, к установлению общих принципов явлений, действующих в различных условиях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8671" y="0"/>
            <a:ext cx="8933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и сформированности познавательного интереса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7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Расписание уроков</a:t>
            </a:r>
            <a:endParaRPr lang="ru-RU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5" name="Объект 4" descr="Sample table with 2 columns, 11 row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4320072"/>
              </p:ext>
            </p:extLst>
          </p:nvPr>
        </p:nvGraphicFramePr>
        <p:xfrm>
          <a:off x="4479925" y="457200"/>
          <a:ext cx="6675438" cy="577427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073275"/>
                <a:gridCol w="4602163"/>
              </a:tblGrid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8:20—8:45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Начало занятий, перекличка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8:45—9:30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Чтение</a:t>
                      </a:r>
                      <a:r>
                        <a:rPr lang="ru-RU" sz="1600" b="0" i="0" baseline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письмо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9:30—10:15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Правописание</a:t>
                      </a:r>
                      <a:r>
                        <a:rPr lang="ru-RU" sz="1600" b="0" i="0" baseline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грамматика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10:15—11:00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Музыка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11:00—12:00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Обед и перемена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12:00—12:45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12:45—13:30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13:30—14:00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14:00—14:30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Научная работа 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14:30—15:05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Домашняя работа (СР), выдача книг (ЧТ)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15:10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noProof="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Окончание занятий</a:t>
                      </a:r>
                      <a:endParaRPr lang="ru-RU" sz="16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b="0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Это обычное расписание уроков в нашем классе.</a:t>
            </a:r>
            <a:endParaRPr lang="ru-RU" sz="1600" b="0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0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Вопросы?</a:t>
            </a:r>
            <a:endParaRPr lang="ru-RU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16172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познавательных интересов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очевидна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падением интереса школьников к учению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82025" y="996188"/>
          <a:ext cx="9017035" cy="547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75327" y="6365937"/>
            <a:ext cx="9133730" cy="492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интереса учащихся к школьным курсам географии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396402" cy="3507549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Желаю всем нам успеха во благо школьной географии!</a:t>
            </a:r>
            <a:endParaRPr lang="ru-RU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17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33730" cy="208429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Чтобы обучение и воспитание способствовало становлению личности, необходимо «разбудить» в учащихся исходное, ключевое звено его разумной деятельности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познавательную потребность</a:t>
            </a:r>
            <a:r>
              <a:rPr lang="ru-RU" sz="2400" dirty="0" smtClean="0"/>
              <a:t>, которая является источником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познавательной активности </a:t>
            </a:r>
            <a:r>
              <a:rPr lang="ru-RU" sz="2400" dirty="0" smtClean="0"/>
              <a:t>и лежит в основе развития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Ералаш_выпуск10_1976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30434" y="2528046"/>
            <a:ext cx="8285838" cy="4047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4290891650"/>
              </p:ext>
            </p:extLst>
          </p:nvPr>
        </p:nvGraphicFramePr>
        <p:xfrm>
          <a:off x="508000" y="1397000"/>
          <a:ext cx="1127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2235" y="228164"/>
            <a:ext cx="8785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«интерес» имеет несколько содержательных аспектов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3023" y="5912241"/>
            <a:ext cx="10479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интерес связан не только с вниманием к чему-то значительному, но и с побуждением человека к познанию этого значительного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19913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1766348"/>
              </p:ext>
            </p:extLst>
          </p:nvPr>
        </p:nvGraphicFramePr>
        <p:xfrm>
          <a:off x="685800" y="403412"/>
          <a:ext cx="10542494" cy="59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45998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4572002" y="1"/>
            <a:ext cx="9144003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184072" y="1279567"/>
            <a:ext cx="5120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2200" b="0" i="0" dirty="0" smtClean="0">
                <a:latin typeface="Corbel"/>
                <a:ea typeface="+mn-ea"/>
                <a:cs typeface="+mn-cs"/>
              </a:rPr>
              <a:t>материальные интересы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837217" y="2557484"/>
            <a:ext cx="5120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2200" b="0" i="0" dirty="0" smtClean="0">
                <a:latin typeface="Corbel"/>
                <a:ea typeface="+mn-ea"/>
                <a:cs typeface="+mn-cs"/>
              </a:rPr>
              <a:t>познавательные интересы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37217" y="3835401"/>
            <a:ext cx="5120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2200" b="0" i="0" dirty="0" smtClean="0">
                <a:latin typeface="Corbel"/>
                <a:ea typeface="+mn-ea"/>
                <a:cs typeface="+mn-cs"/>
              </a:rPr>
              <a:t>профессионально-трудовые интересы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257963" y="5113318"/>
            <a:ext cx="51415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2200" b="0" i="0" dirty="0" smtClean="0">
                <a:latin typeface="Corbel"/>
                <a:ea typeface="+mn-ea"/>
                <a:cs typeface="+mn-cs"/>
              </a:rPr>
              <a:t>общественно-политические интересы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28902" y="1370364"/>
            <a:ext cx="415636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93590" y="2638880"/>
            <a:ext cx="415636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96233" y="3907396"/>
            <a:ext cx="415636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44735" y="5175911"/>
            <a:ext cx="415636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2032000" y="1905000"/>
            <a:ext cx="4064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31130" y="3276600"/>
            <a:ext cx="6246420" cy="3048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15153" y="183794"/>
            <a:ext cx="1116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 –  один из компонентов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интересов учащихся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862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(вызывается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://m001.bcm.ru/2867/742a34f7-f034-4f4b-9522-6358df23b2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093" y="1589136"/>
            <a:ext cx="6790766" cy="5093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лет вокруг Земли за 60 секун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219200" y="-552450"/>
            <a:ext cx="14630400" cy="822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опосредованный интерес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(обращён 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объекту как средству достижения целей деятельности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://lesportal.biz/images/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694" y="2011735"/>
            <a:ext cx="2857500" cy="2743201"/>
          </a:xfrm>
          <a:prstGeom prst="rect">
            <a:avLst/>
          </a:prstGeom>
          <a:noFill/>
        </p:spPr>
      </p:pic>
      <p:pic>
        <p:nvPicPr>
          <p:cNvPr id="53252" name="Picture 4" descr="http://geo.1september.ru/2006/23/36-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241118" y="2080837"/>
            <a:ext cx="2598543" cy="251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4" name="Picture 6" descr="http://www.cavexclub.ru/content/rus/news_list/329/Pr28.jpg"/>
          <p:cNvPicPr>
            <a:picLocks noChangeAspect="1" noChangeArrowheads="1"/>
          </p:cNvPicPr>
          <p:nvPr/>
        </p:nvPicPr>
        <p:blipFill>
          <a:blip r:embed="rId4" cstate="print"/>
          <a:srcRect r="24743" b="5033"/>
          <a:stretch>
            <a:fillRect/>
          </a:stretch>
        </p:blipFill>
        <p:spPr bwMode="auto">
          <a:xfrm>
            <a:off x="7974106" y="1956848"/>
            <a:ext cx="2716304" cy="2570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64CD94-A904-4C61-980C-7A548526CB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TS102895270</Template>
  <TotalTime>0</TotalTime>
  <Words>740</Words>
  <Application>Microsoft Office PowerPoint</Application>
  <PresentationFormat>Произвольный</PresentationFormat>
  <Paragraphs>102</Paragraphs>
  <Slides>20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TS102895270</vt:lpstr>
      <vt:lpstr>Средства активизации познавательного интереса учащихся 5-6 классов на уроках географии и во внеурочной работе</vt:lpstr>
      <vt:lpstr>актуальность развития познавательных интересов очевидна     в связи с падением интереса школьников к учению</vt:lpstr>
      <vt:lpstr>Чтобы обучение и воспитание способствовало становлению личности, необходимо «разбудить» в учащихся исходное, ключевое звено его разумной деятельности – познавательную потребность, которая является источником познавательной активности и лежит в основе развития познавательного интереса</vt:lpstr>
      <vt:lpstr>Слайд 4</vt:lpstr>
      <vt:lpstr>Слайд 5</vt:lpstr>
      <vt:lpstr>Слайд 6</vt:lpstr>
      <vt:lpstr>непосредственный интерес (вызывается привлекательностью объекта)</vt:lpstr>
      <vt:lpstr>Слайд 8</vt:lpstr>
      <vt:lpstr>опосредованный интерес (обращён к объекту как средству достижения целей деятельности)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Расписание уроков</vt:lpstr>
      <vt:lpstr>Вопросы?</vt:lpstr>
      <vt:lpstr>Желаю всем нам успеха во благо школьной географии!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2012-10-26T17:50:52Z</dcterms:created>
  <dcterms:modified xsi:type="dcterms:W3CDTF">2012-10-26T21:05:02Z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